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72" r:id="rId4"/>
    <p:sldId id="262" r:id="rId5"/>
    <p:sldId id="258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5143500" type="screen16x9"/>
  <p:notesSz cx="6858000" cy="9144000"/>
  <p:defaultTextStyle>
    <a:defPPr>
      <a:defRPr lang="ru-RU"/>
    </a:defPPr>
    <a:lvl1pPr marL="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A421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67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CCA1-766B-4C97-89DA-5BB0DE4DEC67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E791-B1C1-411A-A18E-36A11E743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91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CCA1-766B-4C97-89DA-5BB0DE4DEC67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E791-B1C1-411A-A18E-36A11E743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093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CCA1-766B-4C97-89DA-5BB0DE4DEC67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E791-B1C1-411A-A18E-36A11E743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035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269D-D493-488C-9342-D6F7A9AC44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D208-37EF-4CD9-8CA4-D665DE3C28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72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269D-D493-488C-9342-D6F7A9AC44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D208-37EF-4CD9-8CA4-D665DE3C28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739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269D-D493-488C-9342-D6F7A9AC44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D208-37EF-4CD9-8CA4-D665DE3C28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846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269D-D493-488C-9342-D6F7A9AC44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D208-37EF-4CD9-8CA4-D665DE3C28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925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269D-D493-488C-9342-D6F7A9AC44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D208-37EF-4CD9-8CA4-D665DE3C28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17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269D-D493-488C-9342-D6F7A9AC44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D208-37EF-4CD9-8CA4-D665DE3C28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831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269D-D493-488C-9342-D6F7A9AC44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D208-37EF-4CD9-8CA4-D665DE3C28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693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75" indent="0">
              <a:buNone/>
              <a:defRPr sz="900"/>
            </a:lvl2pPr>
            <a:lvl3pPr marL="685749" indent="0">
              <a:buNone/>
              <a:defRPr sz="800"/>
            </a:lvl3pPr>
            <a:lvl4pPr marL="1028624" indent="0">
              <a:buNone/>
              <a:defRPr sz="700"/>
            </a:lvl4pPr>
            <a:lvl5pPr marL="1371498" indent="0">
              <a:buNone/>
              <a:defRPr sz="700"/>
            </a:lvl5pPr>
            <a:lvl6pPr marL="1714373" indent="0">
              <a:buNone/>
              <a:defRPr sz="700"/>
            </a:lvl6pPr>
            <a:lvl7pPr marL="2057246" indent="0">
              <a:buNone/>
              <a:defRPr sz="700"/>
            </a:lvl7pPr>
            <a:lvl8pPr marL="2400120" indent="0">
              <a:buNone/>
              <a:defRPr sz="700"/>
            </a:lvl8pPr>
            <a:lvl9pPr marL="2742995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269D-D493-488C-9342-D6F7A9AC44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D208-37EF-4CD9-8CA4-D665DE3C28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77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CCA1-766B-4C97-89DA-5BB0DE4DEC67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E791-B1C1-411A-A18E-36A11E743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821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75" indent="0">
              <a:buNone/>
              <a:defRPr sz="900"/>
            </a:lvl2pPr>
            <a:lvl3pPr marL="685749" indent="0">
              <a:buNone/>
              <a:defRPr sz="800"/>
            </a:lvl3pPr>
            <a:lvl4pPr marL="1028624" indent="0">
              <a:buNone/>
              <a:defRPr sz="700"/>
            </a:lvl4pPr>
            <a:lvl5pPr marL="1371498" indent="0">
              <a:buNone/>
              <a:defRPr sz="700"/>
            </a:lvl5pPr>
            <a:lvl6pPr marL="1714373" indent="0">
              <a:buNone/>
              <a:defRPr sz="700"/>
            </a:lvl6pPr>
            <a:lvl7pPr marL="2057246" indent="0">
              <a:buNone/>
              <a:defRPr sz="700"/>
            </a:lvl7pPr>
            <a:lvl8pPr marL="2400120" indent="0">
              <a:buNone/>
              <a:defRPr sz="700"/>
            </a:lvl8pPr>
            <a:lvl9pPr marL="2742995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269D-D493-488C-9342-D6F7A9AC44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D208-37EF-4CD9-8CA4-D665DE3C28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93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269D-D493-488C-9342-D6F7A9AC44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D208-37EF-4CD9-8CA4-D665DE3C28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55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6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269D-D493-488C-9342-D6F7A9AC44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D208-37EF-4CD9-8CA4-D665DE3C28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476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269D-D493-488C-9342-D6F7A9AC44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D208-37EF-4CD9-8CA4-D665DE3C28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4701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269D-D493-488C-9342-D6F7A9AC44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D208-37EF-4CD9-8CA4-D665DE3C28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2767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269D-D493-488C-9342-D6F7A9AC44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D208-37EF-4CD9-8CA4-D665DE3C28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026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269D-D493-488C-9342-D6F7A9AC44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D208-37EF-4CD9-8CA4-D665DE3C28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4500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269D-D493-488C-9342-D6F7A9AC44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D208-37EF-4CD9-8CA4-D665DE3C28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0107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269D-D493-488C-9342-D6F7A9AC44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D208-37EF-4CD9-8CA4-D665DE3C28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988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269D-D493-488C-9342-D6F7A9AC44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D208-37EF-4CD9-8CA4-D665DE3C28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CCA1-766B-4C97-89DA-5BB0DE4DEC67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E791-B1C1-411A-A18E-36A11E743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5772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269D-D493-488C-9342-D6F7A9AC44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D208-37EF-4CD9-8CA4-D665DE3C28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624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269D-D493-488C-9342-D6F7A9AC44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D208-37EF-4CD9-8CA4-D665DE3C28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627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269D-D493-488C-9342-D6F7A9AC44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D208-37EF-4CD9-8CA4-D665DE3C28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010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269D-D493-488C-9342-D6F7A9AC44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D208-37EF-4CD9-8CA4-D665DE3C28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117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CCA1-766B-4C97-89DA-5BB0DE4DEC67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E791-B1C1-411A-A18E-36A11E743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608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CCA1-766B-4C97-89DA-5BB0DE4DEC67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E791-B1C1-411A-A18E-36A11E743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18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CCA1-766B-4C97-89DA-5BB0DE4DEC67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E791-B1C1-411A-A18E-36A11E743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289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CCA1-766B-4C97-89DA-5BB0DE4DEC67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E791-B1C1-411A-A18E-36A11E743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622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CCA1-766B-4C97-89DA-5BB0DE4DEC67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E791-B1C1-411A-A18E-36A11E743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74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2" indent="0">
              <a:buNone/>
              <a:defRPr sz="2800"/>
            </a:lvl2pPr>
            <a:lvl3pPr marL="914288" indent="0">
              <a:buNone/>
              <a:defRPr sz="2400"/>
            </a:lvl3pPr>
            <a:lvl4pPr marL="1371430" indent="0">
              <a:buNone/>
              <a:defRPr sz="2000"/>
            </a:lvl4pPr>
            <a:lvl5pPr marL="1828574" indent="0">
              <a:buNone/>
              <a:defRPr sz="2000"/>
            </a:lvl5pPr>
            <a:lvl6pPr marL="2285715" indent="0">
              <a:buNone/>
              <a:defRPr sz="2000"/>
            </a:lvl6pPr>
            <a:lvl7pPr marL="2742857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CCA1-766B-4C97-89DA-5BB0DE4DEC67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E791-B1C1-411A-A18E-36A11E743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75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CCCA1-766B-4C97-89DA-5BB0DE4DEC67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DE791-B1C1-411A-A18E-36A11E743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71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8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7" indent="-342857" algn="l" defTabSz="91428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9" indent="-285715" algn="l" defTabSz="91428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0" algn="l" defTabSz="91428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4" indent="-228570" algn="l" defTabSz="91428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5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76" tIns="34289" rIns="68576" bIns="3428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68576" tIns="34289" rIns="68576" bIns="3428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fld id="{9BB1269D-D493-488C-9342-D6F7A9AC44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49"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fld id="{EC16D208-37EF-4CD9-8CA4-D665DE3C28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4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12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749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6" indent="-257156" algn="l" defTabSz="6857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1" indent="-214298" algn="l" defTabSz="685749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BB1269D-D493-488C-9342-D6F7A9AC44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C16D208-37EF-4CD9-8CA4-D665DE3C28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67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slide" Target="slide2.xml"/><Relationship Id="rId3" Type="http://schemas.microsoft.com/office/2007/relationships/media" Target="../media/media4.mp3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7.gif"/><Relationship Id="rId2" Type="http://schemas.openxmlformats.org/officeDocument/2006/relationships/audio" Target="../media/media2.mp3"/><Relationship Id="rId16" Type="http://schemas.openxmlformats.org/officeDocument/2006/relationships/image" Target="../media/image18.png"/><Relationship Id="rId1" Type="http://schemas.microsoft.com/office/2007/relationships/media" Target="../media/media2.mp3"/><Relationship Id="rId6" Type="http://schemas.openxmlformats.org/officeDocument/2006/relationships/audio" Target="../media/media3.mp3"/><Relationship Id="rId11" Type="http://schemas.openxmlformats.org/officeDocument/2006/relationships/image" Target="../media/image16.gif"/><Relationship Id="rId5" Type="http://schemas.microsoft.com/office/2007/relationships/media" Target="../media/media3.mp3"/><Relationship Id="rId15" Type="http://schemas.openxmlformats.org/officeDocument/2006/relationships/image" Target="../media/image19.png"/><Relationship Id="rId10" Type="http://schemas.openxmlformats.org/officeDocument/2006/relationships/image" Target="../media/image15.gif"/><Relationship Id="rId4" Type="http://schemas.openxmlformats.org/officeDocument/2006/relationships/audio" Target="../media/media4.mp3"/><Relationship Id="rId9" Type="http://schemas.openxmlformats.org/officeDocument/2006/relationships/image" Target="../media/image14.png"/><Relationship Id="rId1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slide" Target="slide2.xml"/><Relationship Id="rId3" Type="http://schemas.microsoft.com/office/2007/relationships/media" Target="../media/media4.mp3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7.gif"/><Relationship Id="rId2" Type="http://schemas.openxmlformats.org/officeDocument/2006/relationships/audio" Target="../media/media2.mp3"/><Relationship Id="rId16" Type="http://schemas.openxmlformats.org/officeDocument/2006/relationships/image" Target="../media/image18.png"/><Relationship Id="rId1" Type="http://schemas.microsoft.com/office/2007/relationships/media" Target="../media/media2.mp3"/><Relationship Id="rId6" Type="http://schemas.openxmlformats.org/officeDocument/2006/relationships/audio" Target="../media/media3.mp3"/><Relationship Id="rId11" Type="http://schemas.openxmlformats.org/officeDocument/2006/relationships/image" Target="../media/image16.gif"/><Relationship Id="rId5" Type="http://schemas.microsoft.com/office/2007/relationships/media" Target="../media/media3.mp3"/><Relationship Id="rId15" Type="http://schemas.openxmlformats.org/officeDocument/2006/relationships/image" Target="../media/image19.png"/><Relationship Id="rId10" Type="http://schemas.openxmlformats.org/officeDocument/2006/relationships/image" Target="../media/image15.gif"/><Relationship Id="rId4" Type="http://schemas.openxmlformats.org/officeDocument/2006/relationships/audio" Target="../media/media4.mp3"/><Relationship Id="rId9" Type="http://schemas.openxmlformats.org/officeDocument/2006/relationships/image" Target="../media/image14.png"/><Relationship Id="rId1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19.png"/><Relationship Id="rId3" Type="http://schemas.microsoft.com/office/2007/relationships/media" Target="../media/media4.mp3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7.gif"/><Relationship Id="rId17" Type="http://schemas.openxmlformats.org/officeDocument/2006/relationships/image" Target="../media/image18.png"/><Relationship Id="rId2" Type="http://schemas.openxmlformats.org/officeDocument/2006/relationships/audio" Target="../media/media2.mp3"/><Relationship Id="rId16" Type="http://schemas.openxmlformats.org/officeDocument/2006/relationships/image" Target="../media/image13.gif"/><Relationship Id="rId1" Type="http://schemas.microsoft.com/office/2007/relationships/media" Target="../media/media2.mp3"/><Relationship Id="rId6" Type="http://schemas.openxmlformats.org/officeDocument/2006/relationships/audio" Target="../media/media3.mp3"/><Relationship Id="rId11" Type="http://schemas.openxmlformats.org/officeDocument/2006/relationships/image" Target="../media/image16.gif"/><Relationship Id="rId5" Type="http://schemas.microsoft.com/office/2007/relationships/media" Target="../media/media3.mp3"/><Relationship Id="rId15" Type="http://schemas.openxmlformats.org/officeDocument/2006/relationships/image" Target="../media/image6.gif"/><Relationship Id="rId10" Type="http://schemas.openxmlformats.org/officeDocument/2006/relationships/image" Target="../media/image15.gif"/><Relationship Id="rId4" Type="http://schemas.openxmlformats.org/officeDocument/2006/relationships/audio" Target="../media/media4.mp3"/><Relationship Id="rId9" Type="http://schemas.openxmlformats.org/officeDocument/2006/relationships/image" Target="../media/image14.png"/><Relationship Id="rId1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9.gif"/><Relationship Id="rId18" Type="http://schemas.openxmlformats.org/officeDocument/2006/relationships/slide" Target="slide8.xml"/><Relationship Id="rId3" Type="http://schemas.openxmlformats.org/officeDocument/2006/relationships/image" Target="../media/image4.gif"/><Relationship Id="rId21" Type="http://schemas.openxmlformats.org/officeDocument/2006/relationships/image" Target="../media/image13.gif"/><Relationship Id="rId7" Type="http://schemas.openxmlformats.org/officeDocument/2006/relationships/image" Target="../media/image6.gif"/><Relationship Id="rId12" Type="http://schemas.openxmlformats.org/officeDocument/2006/relationships/slide" Target="slide7.xml"/><Relationship Id="rId17" Type="http://schemas.openxmlformats.org/officeDocument/2006/relationships/image" Target="../media/image11.gif"/><Relationship Id="rId2" Type="http://schemas.openxmlformats.org/officeDocument/2006/relationships/slide" Target="slide5.xml"/><Relationship Id="rId16" Type="http://schemas.openxmlformats.org/officeDocument/2006/relationships/slide" Target="slide10.xml"/><Relationship Id="rId20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8.gif"/><Relationship Id="rId5" Type="http://schemas.openxmlformats.org/officeDocument/2006/relationships/image" Target="../media/image5.gif"/><Relationship Id="rId15" Type="http://schemas.openxmlformats.org/officeDocument/2006/relationships/image" Target="../media/image10.gif"/><Relationship Id="rId10" Type="http://schemas.openxmlformats.org/officeDocument/2006/relationships/slide" Target="slide6.xml"/><Relationship Id="rId19" Type="http://schemas.openxmlformats.org/officeDocument/2006/relationships/image" Target="../media/image12.gif"/><Relationship Id="rId4" Type="http://schemas.openxmlformats.org/officeDocument/2006/relationships/slide" Target="slide11.xml"/><Relationship Id="rId9" Type="http://schemas.openxmlformats.org/officeDocument/2006/relationships/image" Target="../media/image7.gif"/><Relationship Id="rId1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18.png"/><Relationship Id="rId3" Type="http://schemas.microsoft.com/office/2007/relationships/media" Target="../media/media3.mp3"/><Relationship Id="rId7" Type="http://schemas.openxmlformats.org/officeDocument/2006/relationships/image" Target="../media/image14.png"/><Relationship Id="rId12" Type="http://schemas.openxmlformats.org/officeDocument/2006/relationships/image" Target="../media/image6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openxmlformats.org/officeDocument/2006/relationships/slide" Target="slide2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7.gif"/><Relationship Id="rId4" Type="http://schemas.openxmlformats.org/officeDocument/2006/relationships/audio" Target="../media/media3.mp3"/><Relationship Id="rId9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slide" Target="slide2.xml"/><Relationship Id="rId3" Type="http://schemas.microsoft.com/office/2007/relationships/media" Target="../media/media4.mp3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7.gif"/><Relationship Id="rId2" Type="http://schemas.openxmlformats.org/officeDocument/2006/relationships/audio" Target="../media/media2.mp3"/><Relationship Id="rId16" Type="http://schemas.openxmlformats.org/officeDocument/2006/relationships/image" Target="../media/image18.png"/><Relationship Id="rId1" Type="http://schemas.microsoft.com/office/2007/relationships/media" Target="../media/media2.mp3"/><Relationship Id="rId6" Type="http://schemas.openxmlformats.org/officeDocument/2006/relationships/audio" Target="../media/media3.mp3"/><Relationship Id="rId11" Type="http://schemas.openxmlformats.org/officeDocument/2006/relationships/image" Target="../media/image16.gif"/><Relationship Id="rId5" Type="http://schemas.microsoft.com/office/2007/relationships/media" Target="../media/media3.mp3"/><Relationship Id="rId15" Type="http://schemas.openxmlformats.org/officeDocument/2006/relationships/image" Target="../media/image19.png"/><Relationship Id="rId10" Type="http://schemas.openxmlformats.org/officeDocument/2006/relationships/image" Target="../media/image15.gif"/><Relationship Id="rId4" Type="http://schemas.openxmlformats.org/officeDocument/2006/relationships/audio" Target="../media/media4.mp3"/><Relationship Id="rId9" Type="http://schemas.openxmlformats.org/officeDocument/2006/relationships/image" Target="../media/image14.png"/><Relationship Id="rId1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mp3"/><Relationship Id="rId13" Type="http://schemas.openxmlformats.org/officeDocument/2006/relationships/image" Target="../media/image16.gif"/><Relationship Id="rId18" Type="http://schemas.openxmlformats.org/officeDocument/2006/relationships/image" Target="../media/image18.png"/><Relationship Id="rId3" Type="http://schemas.microsoft.com/office/2007/relationships/media" Target="../media/media5.mp3"/><Relationship Id="rId7" Type="http://schemas.microsoft.com/office/2007/relationships/media" Target="../media/media3.mp3"/><Relationship Id="rId12" Type="http://schemas.openxmlformats.org/officeDocument/2006/relationships/image" Target="../media/image15.gif"/><Relationship Id="rId17" Type="http://schemas.openxmlformats.org/officeDocument/2006/relationships/image" Target="../media/image19.png"/><Relationship Id="rId2" Type="http://schemas.openxmlformats.org/officeDocument/2006/relationships/audio" Target="../media/media2.mp3"/><Relationship Id="rId16" Type="http://schemas.openxmlformats.org/officeDocument/2006/relationships/image" Target="../media/image4.gif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14.png"/><Relationship Id="rId5" Type="http://schemas.microsoft.com/office/2007/relationships/media" Target="../media/media4.mp3"/><Relationship Id="rId15" Type="http://schemas.openxmlformats.org/officeDocument/2006/relationships/slide" Target="slide2.xml"/><Relationship Id="rId10" Type="http://schemas.openxmlformats.org/officeDocument/2006/relationships/audio" Target="../media/audio1.wav"/><Relationship Id="rId4" Type="http://schemas.openxmlformats.org/officeDocument/2006/relationships/audio" Target="../media/media5.mp3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slide" Target="slide2.xml"/><Relationship Id="rId3" Type="http://schemas.microsoft.com/office/2007/relationships/media" Target="../media/media4.mp3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7.gif"/><Relationship Id="rId2" Type="http://schemas.openxmlformats.org/officeDocument/2006/relationships/audio" Target="../media/media2.mp3"/><Relationship Id="rId16" Type="http://schemas.openxmlformats.org/officeDocument/2006/relationships/image" Target="../media/image18.png"/><Relationship Id="rId1" Type="http://schemas.microsoft.com/office/2007/relationships/media" Target="../media/media2.mp3"/><Relationship Id="rId6" Type="http://schemas.openxmlformats.org/officeDocument/2006/relationships/audio" Target="../media/media3.mp3"/><Relationship Id="rId11" Type="http://schemas.openxmlformats.org/officeDocument/2006/relationships/image" Target="../media/image16.gif"/><Relationship Id="rId5" Type="http://schemas.microsoft.com/office/2007/relationships/media" Target="../media/media3.mp3"/><Relationship Id="rId15" Type="http://schemas.openxmlformats.org/officeDocument/2006/relationships/image" Target="../media/image19.png"/><Relationship Id="rId10" Type="http://schemas.openxmlformats.org/officeDocument/2006/relationships/image" Target="../media/image15.gif"/><Relationship Id="rId4" Type="http://schemas.openxmlformats.org/officeDocument/2006/relationships/audio" Target="../media/media4.mp3"/><Relationship Id="rId9" Type="http://schemas.openxmlformats.org/officeDocument/2006/relationships/image" Target="../media/image14.png"/><Relationship Id="rId1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slide" Target="slide2.xml"/><Relationship Id="rId3" Type="http://schemas.microsoft.com/office/2007/relationships/media" Target="../media/media4.mp3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7.gif"/><Relationship Id="rId2" Type="http://schemas.openxmlformats.org/officeDocument/2006/relationships/audio" Target="../media/media2.mp3"/><Relationship Id="rId16" Type="http://schemas.openxmlformats.org/officeDocument/2006/relationships/image" Target="../media/image18.png"/><Relationship Id="rId1" Type="http://schemas.microsoft.com/office/2007/relationships/media" Target="../media/media2.mp3"/><Relationship Id="rId6" Type="http://schemas.openxmlformats.org/officeDocument/2006/relationships/audio" Target="../media/media3.mp3"/><Relationship Id="rId11" Type="http://schemas.openxmlformats.org/officeDocument/2006/relationships/image" Target="../media/image16.gif"/><Relationship Id="rId5" Type="http://schemas.microsoft.com/office/2007/relationships/media" Target="../media/media3.mp3"/><Relationship Id="rId15" Type="http://schemas.openxmlformats.org/officeDocument/2006/relationships/image" Target="../media/image19.png"/><Relationship Id="rId10" Type="http://schemas.openxmlformats.org/officeDocument/2006/relationships/image" Target="../media/image15.gif"/><Relationship Id="rId4" Type="http://schemas.openxmlformats.org/officeDocument/2006/relationships/audio" Target="../media/media4.mp3"/><Relationship Id="rId9" Type="http://schemas.openxmlformats.org/officeDocument/2006/relationships/image" Target="../media/image14.png"/><Relationship Id="rId1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slide" Target="slide2.xml"/><Relationship Id="rId3" Type="http://schemas.microsoft.com/office/2007/relationships/media" Target="../media/media4.mp3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7.gif"/><Relationship Id="rId2" Type="http://schemas.openxmlformats.org/officeDocument/2006/relationships/audio" Target="../media/media2.mp3"/><Relationship Id="rId16" Type="http://schemas.openxmlformats.org/officeDocument/2006/relationships/image" Target="../media/image18.png"/><Relationship Id="rId1" Type="http://schemas.microsoft.com/office/2007/relationships/media" Target="../media/media2.mp3"/><Relationship Id="rId6" Type="http://schemas.openxmlformats.org/officeDocument/2006/relationships/audio" Target="../media/media3.mp3"/><Relationship Id="rId11" Type="http://schemas.openxmlformats.org/officeDocument/2006/relationships/image" Target="../media/image16.gif"/><Relationship Id="rId5" Type="http://schemas.microsoft.com/office/2007/relationships/media" Target="../media/media3.mp3"/><Relationship Id="rId15" Type="http://schemas.openxmlformats.org/officeDocument/2006/relationships/image" Target="../media/image19.png"/><Relationship Id="rId10" Type="http://schemas.openxmlformats.org/officeDocument/2006/relationships/image" Target="../media/image15.gif"/><Relationship Id="rId4" Type="http://schemas.openxmlformats.org/officeDocument/2006/relationships/audio" Target="../media/media4.mp3"/><Relationship Id="rId9" Type="http://schemas.openxmlformats.org/officeDocument/2006/relationships/image" Target="../media/image14.png"/><Relationship Id="rId1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slide" Target="slide2.xml"/><Relationship Id="rId3" Type="http://schemas.microsoft.com/office/2007/relationships/media" Target="../media/media4.mp3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7.gif"/><Relationship Id="rId2" Type="http://schemas.openxmlformats.org/officeDocument/2006/relationships/audio" Target="../media/media2.mp3"/><Relationship Id="rId16" Type="http://schemas.openxmlformats.org/officeDocument/2006/relationships/image" Target="../media/image18.png"/><Relationship Id="rId1" Type="http://schemas.microsoft.com/office/2007/relationships/media" Target="../media/media2.mp3"/><Relationship Id="rId6" Type="http://schemas.openxmlformats.org/officeDocument/2006/relationships/audio" Target="../media/media3.mp3"/><Relationship Id="rId11" Type="http://schemas.openxmlformats.org/officeDocument/2006/relationships/image" Target="../media/image16.gif"/><Relationship Id="rId5" Type="http://schemas.microsoft.com/office/2007/relationships/media" Target="../media/media3.mp3"/><Relationship Id="rId15" Type="http://schemas.openxmlformats.org/officeDocument/2006/relationships/image" Target="../media/image19.png"/><Relationship Id="rId10" Type="http://schemas.openxmlformats.org/officeDocument/2006/relationships/image" Target="../media/image15.gif"/><Relationship Id="rId4" Type="http://schemas.openxmlformats.org/officeDocument/2006/relationships/audio" Target="../media/media4.mp3"/><Relationship Id="rId9" Type="http://schemas.openxmlformats.org/officeDocument/2006/relationships/image" Target="../media/image14.png"/><Relationship Id="rId1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1-5-bed-200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72616" y="1059582"/>
            <a:ext cx="487363" cy="487363"/>
          </a:xfrm>
          <a:prstGeom prst="rect">
            <a:avLst/>
          </a:prstGeom>
        </p:spPr>
      </p:pic>
      <p:pic>
        <p:nvPicPr>
          <p:cNvPr id="1026" name="Picture 2" descr="TEZ TAP отандық ойын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5381"/>
            <a:ext cx="3816424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с двумя вырезанными противолежащими углами 14">
            <a:hlinkClick r:id="rId6" action="ppaction://hlinksldjump"/>
          </p:cNvPr>
          <p:cNvSpPr/>
          <p:nvPr/>
        </p:nvSpPr>
        <p:spPr>
          <a:xfrm>
            <a:off x="3412046" y="2847975"/>
            <a:ext cx="2247900" cy="857250"/>
          </a:xfrm>
          <a:prstGeom prst="snip2DiagRect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800" b="1" i="1" u="none" strike="noStrike" kern="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БАСТАУ</a:t>
            </a:r>
            <a:endParaRPr kumimoji="0" lang="ru-RU" sz="2800" b="1" i="1" u="none" strike="noStrike" kern="0" cap="none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29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3"/>
          <p:cNvSpPr/>
          <p:nvPr/>
        </p:nvSpPr>
        <p:spPr>
          <a:xfrm>
            <a:off x="1063322" y="3000801"/>
            <a:ext cx="3927521" cy="834793"/>
          </a:xfrm>
          <a:prstGeom prst="flowChartAlternateProcess">
            <a:avLst/>
          </a:prstGeom>
          <a:solidFill>
            <a:srgbClr val="DFA42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818"/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ҚҰСҚАНАТЫ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33"/>
          <p:cNvSpPr/>
          <p:nvPr/>
        </p:nvSpPr>
        <p:spPr>
          <a:xfrm>
            <a:off x="1063322" y="1906228"/>
            <a:ext cx="3913294" cy="834793"/>
          </a:xfrm>
          <a:prstGeom prst="flowChartAlternateProcess">
            <a:avLst/>
          </a:prstGeom>
          <a:solidFill>
            <a:srgbClr val="DFA42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818"/>
            <a:r>
              <a:rPr lang="kk-KZ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БЕСҚОНАҚ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32"/>
          <p:cNvSpPr/>
          <p:nvPr/>
        </p:nvSpPr>
        <p:spPr>
          <a:xfrm>
            <a:off x="2441123" y="130969"/>
            <a:ext cx="6511540" cy="1242138"/>
          </a:xfrm>
          <a:prstGeom prst="flowChartAlternateProcess">
            <a:avLst/>
          </a:prstGeom>
          <a:solidFill>
            <a:srgbClr val="DFA42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818"/>
            <a:r>
              <a:rPr lang="kk-KZ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КӨКТЕМДЕ ЖАУҒАН ҚАР ҚАЛАЙ АТАЛАДЫ</a:t>
            </a:r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33"/>
          <p:cNvSpPr/>
          <p:nvPr/>
        </p:nvSpPr>
        <p:spPr>
          <a:xfrm>
            <a:off x="1146369" y="3998719"/>
            <a:ext cx="3913294" cy="834793"/>
          </a:xfrm>
          <a:prstGeom prst="flowChartAlternateProcess">
            <a:avLst/>
          </a:prstGeom>
          <a:solidFill>
            <a:srgbClr val="DFA42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818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kk-KZ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АЛАҚАНАТ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oyavlenie-bossa-v-igre">
            <a:hlinkClick r:id="" action="ppaction://media"/>
            <a:extLst>
              <a:ext uri="{FF2B5EF4-FFF2-40B4-BE49-F238E27FC236}">
                <a16:creationId xmlns:a16="http://schemas.microsoft.com/office/drawing/2014/main" id="{CB5FB771-19B6-4DF4-AFA2-3645C372B1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3490" y="2622600"/>
            <a:ext cx="609600" cy="457200"/>
          </a:xfrm>
          <a:prstGeom prst="rect">
            <a:avLst/>
          </a:prstGeom>
        </p:spPr>
      </p:pic>
      <p:pic>
        <p:nvPicPr>
          <p:cNvPr id="11" name="poyavlenie-bossa-v-igre">
            <a:hlinkClick r:id="" action="ppaction://media"/>
            <a:extLst>
              <a:ext uri="{FF2B5EF4-FFF2-40B4-BE49-F238E27FC236}">
                <a16:creationId xmlns:a16="http://schemas.microsoft.com/office/drawing/2014/main" id="{CB5FB771-19B6-4DF4-AFA2-3645C372B1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8310" y="2543600"/>
            <a:ext cx="609600" cy="457200"/>
          </a:xfrm>
          <a:prstGeom prst="rect">
            <a:avLst/>
          </a:prstGeom>
        </p:spPr>
      </p:pic>
      <p:pic>
        <p:nvPicPr>
          <p:cNvPr id="12" name="Picture 2" descr="New Year Celebration Sticker">
            <a:extLst>
              <a:ext uri="{FF2B5EF4-FFF2-40B4-BE49-F238E27FC236}">
                <a16:creationId xmlns:a16="http://schemas.microsoft.com/office/drawing/2014/main" id="{D9A7B4CE-C999-4716-A4FE-F5E26AE488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563" y="-178966"/>
            <a:ext cx="2287289" cy="171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appy New Year Party Sticker">
            <a:extLst>
              <a:ext uri="{FF2B5EF4-FFF2-40B4-BE49-F238E27FC236}">
                <a16:creationId xmlns:a16="http://schemas.microsoft.com/office/drawing/2014/main" id="{C0ABEBFE-2576-4651-B1F5-4A89FDA2E2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853" y="27106"/>
            <a:ext cx="3312368" cy="221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Festival Of Lights Celebration Sticker by U Mobile">
            <a:extLst>
              <a:ext uri="{FF2B5EF4-FFF2-40B4-BE49-F238E27FC236}">
                <a16:creationId xmlns:a16="http://schemas.microsoft.com/office/drawing/2014/main" id="{6A332C9A-77D7-4A4C-B199-8DB4226155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225" y="-45949"/>
            <a:ext cx="2602900" cy="195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893" y="2068198"/>
            <a:ext cx="2699998" cy="2699998"/>
          </a:xfrm>
          <a:prstGeom prst="rect">
            <a:avLst/>
          </a:prstGeom>
        </p:spPr>
      </p:pic>
      <p:pic>
        <p:nvPicPr>
          <p:cNvPr id="40" name="elearning-clock-ticking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77270" y="2485600"/>
            <a:ext cx="365522" cy="365522"/>
          </a:xfrm>
          <a:prstGeom prst="rect">
            <a:avLst/>
          </a:prstGeom>
        </p:spPr>
      </p:pic>
      <p:sp>
        <p:nvSpPr>
          <p:cNvPr id="41" name="Овал 40"/>
          <p:cNvSpPr/>
          <p:nvPr/>
        </p:nvSpPr>
        <p:spPr>
          <a:xfrm>
            <a:off x="380908" y="156966"/>
            <a:ext cx="1671286" cy="1568974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/>
            <a:endParaRPr lang="ru-RU" sz="800">
              <a:solidFill>
                <a:prstClr val="white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112111" y="143347"/>
            <a:ext cx="285171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12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522408" y="241372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719895" y="495379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807648" y="838798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719718" y="1157944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485037" y="1367983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146371" y="1480390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795562" y="1380091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02216" y="1182862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89365" y="838798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9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99676" y="486973"/>
            <a:ext cx="285171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32461" y="241372"/>
            <a:ext cx="285171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11</a:t>
            </a:r>
          </a:p>
        </p:txBody>
      </p:sp>
      <p:grpSp>
        <p:nvGrpSpPr>
          <p:cNvPr id="54" name="Группа 53"/>
          <p:cNvGrpSpPr/>
          <p:nvPr/>
        </p:nvGrpSpPr>
        <p:grpSpPr>
          <a:xfrm>
            <a:off x="1209588" y="338793"/>
            <a:ext cx="51430" cy="1196054"/>
            <a:chOff x="1043608" y="543852"/>
            <a:chExt cx="288032" cy="4101619"/>
          </a:xfrm>
        </p:grpSpPr>
        <p:sp>
          <p:nvSpPr>
            <p:cNvPr id="55" name="Трапеция 18"/>
            <p:cNvSpPr/>
            <p:nvPr/>
          </p:nvSpPr>
          <p:spPr>
            <a:xfrm>
              <a:off x="1043608" y="543852"/>
              <a:ext cx="288032" cy="2027898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  <p:sp>
          <p:nvSpPr>
            <p:cNvPr id="56" name="Трапеция 20"/>
            <p:cNvSpPr/>
            <p:nvPr/>
          </p:nvSpPr>
          <p:spPr>
            <a:xfrm flipV="1">
              <a:off x="1043608" y="2617573"/>
              <a:ext cx="288032" cy="2027898"/>
            </a:xfrm>
            <a:prstGeom prst="flowChartExtra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 rot="16200000">
            <a:off x="1194448" y="417220"/>
            <a:ext cx="81710" cy="1044168"/>
            <a:chOff x="1043608" y="543853"/>
            <a:chExt cx="288032" cy="4101618"/>
          </a:xfrm>
        </p:grpSpPr>
        <p:sp>
          <p:nvSpPr>
            <p:cNvPr id="58" name="Трапеция 57"/>
            <p:cNvSpPr/>
            <p:nvPr/>
          </p:nvSpPr>
          <p:spPr>
            <a:xfrm>
              <a:off x="1043608" y="543853"/>
              <a:ext cx="288032" cy="2027899"/>
            </a:xfrm>
            <a:prstGeom prst="trapezoid">
              <a:avLst>
                <a:gd name="adj" fmla="val 50000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  <p:sp>
          <p:nvSpPr>
            <p:cNvPr id="59" name="Трапеция 58"/>
            <p:cNvSpPr/>
            <p:nvPr/>
          </p:nvSpPr>
          <p:spPr>
            <a:xfrm flipV="1">
              <a:off x="1043608" y="2617573"/>
              <a:ext cx="288032" cy="2027898"/>
            </a:xfrm>
            <a:prstGeom prst="trapezoid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 rot="10800000">
            <a:off x="1191784" y="449182"/>
            <a:ext cx="87038" cy="980246"/>
            <a:chOff x="1043608" y="543853"/>
            <a:chExt cx="288032" cy="4101618"/>
          </a:xfrm>
        </p:grpSpPr>
        <p:sp>
          <p:nvSpPr>
            <p:cNvPr id="61" name="Трапеция 60"/>
            <p:cNvSpPr/>
            <p:nvPr/>
          </p:nvSpPr>
          <p:spPr>
            <a:xfrm>
              <a:off x="1043608" y="543853"/>
              <a:ext cx="288032" cy="2027899"/>
            </a:xfrm>
            <a:prstGeom prst="trapezoid">
              <a:avLst>
                <a:gd name="adj" fmla="val 5000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  <p:sp>
          <p:nvSpPr>
            <p:cNvPr id="62" name="Трапеция 61"/>
            <p:cNvSpPr/>
            <p:nvPr/>
          </p:nvSpPr>
          <p:spPr>
            <a:xfrm flipV="1">
              <a:off x="1043608" y="2617573"/>
              <a:ext cx="288032" cy="2027898"/>
            </a:xfrm>
            <a:prstGeom prst="trapezoid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</p:grpSp>
      <p:sp>
        <p:nvSpPr>
          <p:cNvPr id="63" name="Овал 62"/>
          <p:cNvSpPr/>
          <p:nvPr/>
        </p:nvSpPr>
        <p:spPr>
          <a:xfrm>
            <a:off x="1139419" y="869037"/>
            <a:ext cx="154273" cy="14482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/>
            <a:endParaRPr lang="ru-RU" sz="800">
              <a:solidFill>
                <a:prstClr val="white"/>
              </a:solidFill>
            </a:endParaRPr>
          </a:p>
        </p:txBody>
      </p:sp>
      <p:pic>
        <p:nvPicPr>
          <p:cNvPr id="64" name="zvuk-chasov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75518" y="25380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8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285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-with-chee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3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33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57576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5303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3"/>
          <p:cNvSpPr/>
          <p:nvPr/>
        </p:nvSpPr>
        <p:spPr>
          <a:xfrm>
            <a:off x="3949599" y="1665297"/>
            <a:ext cx="3927521" cy="834793"/>
          </a:xfrm>
          <a:prstGeom prst="flowChartAlternateProcess">
            <a:avLst/>
          </a:prstGeom>
          <a:solidFill>
            <a:srgbClr val="DFA42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67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kk-KZ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ЕБІ ЖЕЛІ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33"/>
          <p:cNvSpPr/>
          <p:nvPr/>
        </p:nvSpPr>
        <p:spPr>
          <a:xfrm>
            <a:off x="3996264" y="2712432"/>
            <a:ext cx="3913294" cy="834793"/>
          </a:xfrm>
          <a:prstGeom prst="flowChartAlternateProcess">
            <a:avLst/>
          </a:prstGeom>
          <a:solidFill>
            <a:srgbClr val="DFA42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67"/>
            <a:r>
              <a:rPr lang="kk-KZ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ШІЛІК ЖЕЛІ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32"/>
          <p:cNvSpPr/>
          <p:nvPr/>
        </p:nvSpPr>
        <p:spPr>
          <a:xfrm>
            <a:off x="2237019" y="141480"/>
            <a:ext cx="6821885" cy="1242138"/>
          </a:xfrm>
          <a:prstGeom prst="flowChartAlternateProcess">
            <a:avLst/>
          </a:prstGeom>
          <a:solidFill>
            <a:srgbClr val="DFA42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67"/>
            <a:r>
              <a:rPr lang="kk-KZ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ШОҚАН УӘЛИХАНОВ ӨЗ ЖАЗБАЛАРЫНДА СИПАТТАП, ЗЕРТТЕГЕН ЖЕЛ</a:t>
            </a:r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33"/>
          <p:cNvSpPr/>
          <p:nvPr/>
        </p:nvSpPr>
        <p:spPr>
          <a:xfrm>
            <a:off x="4052354" y="3774379"/>
            <a:ext cx="3913294" cy="834793"/>
          </a:xfrm>
          <a:prstGeom prst="flowChartAlternateProcess">
            <a:avLst/>
          </a:prstGeom>
          <a:solidFill>
            <a:srgbClr val="DFA42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67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kk-KZ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ҚАРАБАС ЖЕЛІ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oyavlenie-bossa-v-igre">
            <a:hlinkClick r:id="" action="ppaction://media"/>
            <a:extLst>
              <a:ext uri="{FF2B5EF4-FFF2-40B4-BE49-F238E27FC236}">
                <a16:creationId xmlns:a16="http://schemas.microsoft.com/office/drawing/2014/main" id="{CB5FB771-19B6-4DF4-AFA2-3645C372B1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9416" y="4166907"/>
            <a:ext cx="609600" cy="457200"/>
          </a:xfrm>
          <a:prstGeom prst="rect">
            <a:avLst/>
          </a:prstGeom>
        </p:spPr>
      </p:pic>
      <p:pic>
        <p:nvPicPr>
          <p:cNvPr id="11" name="poyavlenie-bossa-v-igre">
            <a:hlinkClick r:id="" action="ppaction://media"/>
            <a:extLst>
              <a:ext uri="{FF2B5EF4-FFF2-40B4-BE49-F238E27FC236}">
                <a16:creationId xmlns:a16="http://schemas.microsoft.com/office/drawing/2014/main" id="{CB5FB771-19B6-4DF4-AFA2-3645C372B1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4008" y="4083918"/>
            <a:ext cx="609600" cy="457200"/>
          </a:xfrm>
          <a:prstGeom prst="rect">
            <a:avLst/>
          </a:prstGeom>
        </p:spPr>
      </p:pic>
      <p:pic>
        <p:nvPicPr>
          <p:cNvPr id="12" name="Picture 2" descr="New Year Celebration Sticker">
            <a:extLst>
              <a:ext uri="{FF2B5EF4-FFF2-40B4-BE49-F238E27FC236}">
                <a16:creationId xmlns:a16="http://schemas.microsoft.com/office/drawing/2014/main" id="{D9A7B4CE-C999-4716-A4FE-F5E26AE488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720" y="-64666"/>
            <a:ext cx="2287289" cy="171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appy New Year Party Sticker">
            <a:extLst>
              <a:ext uri="{FF2B5EF4-FFF2-40B4-BE49-F238E27FC236}">
                <a16:creationId xmlns:a16="http://schemas.microsoft.com/office/drawing/2014/main" id="{C0ABEBFE-2576-4651-B1F5-4A89FDA2E2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853" y="27106"/>
            <a:ext cx="2969932" cy="221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Festival Of Lights Celebration Sticker by U Mobile">
            <a:extLst>
              <a:ext uri="{FF2B5EF4-FFF2-40B4-BE49-F238E27FC236}">
                <a16:creationId xmlns:a16="http://schemas.microsoft.com/office/drawing/2014/main" id="{6A332C9A-77D7-4A4C-B199-8DB4226155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-83900"/>
            <a:ext cx="2602900" cy="195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вал 14">
            <a:hlinkClick r:id="rId13" action="ppaction://hlinksldjump"/>
          </p:cNvPr>
          <p:cNvSpPr/>
          <p:nvPr/>
        </p:nvSpPr>
        <p:spPr>
          <a:xfrm>
            <a:off x="709599" y="1749080"/>
            <a:ext cx="3240000" cy="3240000"/>
          </a:xfrm>
          <a:prstGeom prst="ellipse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68574" tIns="34289" rIns="68574" bIns="34289" rtlCol="0" anchor="ctr"/>
          <a:lstStyle/>
          <a:p>
            <a:pPr algn="ctr" defTabSz="685732">
              <a:defRPr/>
            </a:pPr>
            <a:endParaRPr lang="ru-RU" sz="1400" kern="0">
              <a:solidFill>
                <a:sysClr val="window" lastClr="FFFFFF"/>
              </a:solidFill>
            </a:endParaRPr>
          </a:p>
        </p:txBody>
      </p:sp>
      <p:pic>
        <p:nvPicPr>
          <p:cNvPr id="3" name="elearning-clock-ticking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77270" y="2485600"/>
            <a:ext cx="365522" cy="365522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380908" y="156966"/>
            <a:ext cx="1671286" cy="1568974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/>
            <a:endParaRPr lang="ru-RU" sz="80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112111" y="143347"/>
            <a:ext cx="285171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12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522408" y="241372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719895" y="495379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807648" y="838798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19718" y="1157944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485037" y="1367983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146371" y="1480390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95562" y="1380091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02216" y="1182862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89365" y="838798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9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99676" y="486973"/>
            <a:ext cx="285171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732461" y="241372"/>
            <a:ext cx="285171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11</a:t>
            </a:r>
          </a:p>
        </p:txBody>
      </p:sp>
      <p:grpSp>
        <p:nvGrpSpPr>
          <p:cNvPr id="49" name="Группа 48"/>
          <p:cNvGrpSpPr/>
          <p:nvPr/>
        </p:nvGrpSpPr>
        <p:grpSpPr>
          <a:xfrm>
            <a:off x="1209588" y="338793"/>
            <a:ext cx="51430" cy="1196054"/>
            <a:chOff x="1043608" y="543852"/>
            <a:chExt cx="288032" cy="4101619"/>
          </a:xfrm>
        </p:grpSpPr>
        <p:sp>
          <p:nvSpPr>
            <p:cNvPr id="50" name="Трапеция 18"/>
            <p:cNvSpPr/>
            <p:nvPr/>
          </p:nvSpPr>
          <p:spPr>
            <a:xfrm>
              <a:off x="1043608" y="543852"/>
              <a:ext cx="288032" cy="2027898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  <p:sp>
          <p:nvSpPr>
            <p:cNvPr id="51" name="Трапеция 20"/>
            <p:cNvSpPr/>
            <p:nvPr/>
          </p:nvSpPr>
          <p:spPr>
            <a:xfrm flipV="1">
              <a:off x="1043608" y="2617573"/>
              <a:ext cx="288032" cy="2027898"/>
            </a:xfrm>
            <a:prstGeom prst="flowChartExtra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 rot="16200000">
            <a:off x="1194448" y="417220"/>
            <a:ext cx="81710" cy="1044168"/>
            <a:chOff x="1043608" y="543853"/>
            <a:chExt cx="288032" cy="4101618"/>
          </a:xfrm>
        </p:grpSpPr>
        <p:sp>
          <p:nvSpPr>
            <p:cNvPr id="53" name="Трапеция 52"/>
            <p:cNvSpPr/>
            <p:nvPr/>
          </p:nvSpPr>
          <p:spPr>
            <a:xfrm>
              <a:off x="1043608" y="543853"/>
              <a:ext cx="288032" cy="2027899"/>
            </a:xfrm>
            <a:prstGeom prst="trapezoid">
              <a:avLst>
                <a:gd name="adj" fmla="val 50000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  <p:sp>
          <p:nvSpPr>
            <p:cNvPr id="54" name="Трапеция 53"/>
            <p:cNvSpPr/>
            <p:nvPr/>
          </p:nvSpPr>
          <p:spPr>
            <a:xfrm flipV="1">
              <a:off x="1043608" y="2617573"/>
              <a:ext cx="288032" cy="2027898"/>
            </a:xfrm>
            <a:prstGeom prst="trapezoid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 rot="10800000">
            <a:off x="1191784" y="449182"/>
            <a:ext cx="87038" cy="980246"/>
            <a:chOff x="1043608" y="543853"/>
            <a:chExt cx="288032" cy="4101618"/>
          </a:xfrm>
        </p:grpSpPr>
        <p:sp>
          <p:nvSpPr>
            <p:cNvPr id="56" name="Трапеция 55"/>
            <p:cNvSpPr/>
            <p:nvPr/>
          </p:nvSpPr>
          <p:spPr>
            <a:xfrm>
              <a:off x="1043608" y="543853"/>
              <a:ext cx="288032" cy="2027899"/>
            </a:xfrm>
            <a:prstGeom prst="trapezoid">
              <a:avLst>
                <a:gd name="adj" fmla="val 5000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  <p:sp>
          <p:nvSpPr>
            <p:cNvPr id="57" name="Трапеция 56"/>
            <p:cNvSpPr/>
            <p:nvPr/>
          </p:nvSpPr>
          <p:spPr>
            <a:xfrm flipV="1">
              <a:off x="1043608" y="2617573"/>
              <a:ext cx="288032" cy="2027898"/>
            </a:xfrm>
            <a:prstGeom prst="trapezoid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</p:grpSp>
      <p:sp>
        <p:nvSpPr>
          <p:cNvPr id="58" name="Овал 57"/>
          <p:cNvSpPr/>
          <p:nvPr/>
        </p:nvSpPr>
        <p:spPr>
          <a:xfrm>
            <a:off x="1139419" y="869037"/>
            <a:ext cx="154273" cy="14482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/>
            <a:endParaRPr lang="ru-RU" sz="800">
              <a:solidFill>
                <a:prstClr val="white"/>
              </a:solidFill>
            </a:endParaRPr>
          </a:p>
        </p:txBody>
      </p:sp>
      <p:pic>
        <p:nvPicPr>
          <p:cNvPr id="59" name="zvuk-chasov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75518" y="25380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285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-with-chee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3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33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66667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59091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3"/>
          <p:cNvSpPr/>
          <p:nvPr/>
        </p:nvSpPr>
        <p:spPr>
          <a:xfrm>
            <a:off x="789990" y="2830379"/>
            <a:ext cx="3927521" cy="834793"/>
          </a:xfrm>
          <a:prstGeom prst="flowChartAlternateProcess">
            <a:avLst/>
          </a:prstGeom>
          <a:solidFill>
            <a:srgbClr val="DFA42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818"/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ШАҒЫРАЙ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33"/>
          <p:cNvSpPr/>
          <p:nvPr/>
        </p:nvSpPr>
        <p:spPr>
          <a:xfrm>
            <a:off x="732461" y="1833568"/>
            <a:ext cx="3913294" cy="834793"/>
          </a:xfrm>
          <a:prstGeom prst="flowChartAlternateProcess">
            <a:avLst/>
          </a:prstGeom>
          <a:solidFill>
            <a:srgbClr val="DFA42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818"/>
            <a:r>
              <a:rPr lang="kk-KZ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ҚАРЫНЖАРЫҚ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32"/>
          <p:cNvSpPr/>
          <p:nvPr/>
        </p:nvSpPr>
        <p:spPr>
          <a:xfrm>
            <a:off x="2343151" y="171997"/>
            <a:ext cx="6658598" cy="1242138"/>
          </a:xfrm>
          <a:prstGeom prst="flowChartAlternateProcess">
            <a:avLst/>
          </a:prstGeom>
          <a:solidFill>
            <a:srgbClr val="DFA42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818"/>
            <a:r>
              <a:rPr lang="kk-KZ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МҰҒАЛЖАР ТАУЫНЫҢ ОҢТҮСТІГІНДЕГІ ҮСТІРТ</a:t>
            </a:r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33"/>
          <p:cNvSpPr/>
          <p:nvPr/>
        </p:nvSpPr>
        <p:spPr>
          <a:xfrm>
            <a:off x="789989" y="3792115"/>
            <a:ext cx="3913294" cy="834793"/>
          </a:xfrm>
          <a:prstGeom prst="flowChartAlternateProcess">
            <a:avLst/>
          </a:prstGeom>
          <a:solidFill>
            <a:srgbClr val="DFA42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818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kk-KZ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АҚШОҚЫ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oyavlenie-bossa-v-igre">
            <a:hlinkClick r:id="" action="ppaction://media"/>
            <a:extLst>
              <a:ext uri="{FF2B5EF4-FFF2-40B4-BE49-F238E27FC236}">
                <a16:creationId xmlns:a16="http://schemas.microsoft.com/office/drawing/2014/main" id="{CB5FB771-19B6-4DF4-AFA2-3645C372B1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782070" y="3436572"/>
            <a:ext cx="609600" cy="457200"/>
          </a:xfrm>
          <a:prstGeom prst="rect">
            <a:avLst/>
          </a:prstGeom>
        </p:spPr>
      </p:pic>
      <p:pic>
        <p:nvPicPr>
          <p:cNvPr id="11" name="poyavlenie-bossa-v-igre">
            <a:hlinkClick r:id="" action="ppaction://media"/>
            <a:extLst>
              <a:ext uri="{FF2B5EF4-FFF2-40B4-BE49-F238E27FC236}">
                <a16:creationId xmlns:a16="http://schemas.microsoft.com/office/drawing/2014/main" id="{CB5FB771-19B6-4DF4-AFA2-3645C372B1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620482" y="3563515"/>
            <a:ext cx="609600" cy="457200"/>
          </a:xfrm>
          <a:prstGeom prst="rect">
            <a:avLst/>
          </a:prstGeom>
        </p:spPr>
      </p:pic>
      <p:pic>
        <p:nvPicPr>
          <p:cNvPr id="13" name="Picture 2" descr="New Year Celebration Sticker">
            <a:extLst>
              <a:ext uri="{FF2B5EF4-FFF2-40B4-BE49-F238E27FC236}">
                <a16:creationId xmlns:a16="http://schemas.microsoft.com/office/drawing/2014/main" id="{D9A7B4CE-C999-4716-A4FE-F5E26AE488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715" y="-64666"/>
            <a:ext cx="2287289" cy="171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appy New Year Party Sticker">
            <a:extLst>
              <a:ext uri="{FF2B5EF4-FFF2-40B4-BE49-F238E27FC236}">
                <a16:creationId xmlns:a16="http://schemas.microsoft.com/office/drawing/2014/main" id="{C0ABEBFE-2576-4651-B1F5-4A89FDA2E2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853" y="27106"/>
            <a:ext cx="3312368" cy="221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Festival Of Lights Celebration Sticker by U Mobile">
            <a:extLst>
              <a:ext uri="{FF2B5EF4-FFF2-40B4-BE49-F238E27FC236}">
                <a16:creationId xmlns:a16="http://schemas.microsoft.com/office/drawing/2014/main" id="{6A332C9A-77D7-4A4C-B199-8DB4226155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-83900"/>
            <a:ext cx="2602900" cy="195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elearning-clock-ticking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477270" y="2485600"/>
            <a:ext cx="365522" cy="365522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4749527" y="1881117"/>
            <a:ext cx="3638897" cy="2733316"/>
            <a:chOff x="5300359" y="1919670"/>
            <a:chExt cx="3843645" cy="2733316"/>
          </a:xfrm>
        </p:grpSpPr>
        <p:sp>
          <p:nvSpPr>
            <p:cNvPr id="16" name="Прямоугольник 15">
              <a:hlinkClick r:id="rId14" action="ppaction://hlinksldjump"/>
            </p:cNvPr>
            <p:cNvSpPr/>
            <p:nvPr/>
          </p:nvSpPr>
          <p:spPr>
            <a:xfrm>
              <a:off x="5300359" y="1952986"/>
              <a:ext cx="2295977" cy="2700000"/>
            </a:xfrm>
            <a:prstGeom prst="rect">
              <a:avLst/>
            </a:prstGeom>
            <a:blipFill>
              <a:blip r:embed="rId15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lIns="68579" tIns="34289" rIns="68579" bIns="34289" rtlCol="0" anchor="ctr"/>
            <a:lstStyle/>
            <a:p>
              <a:pPr algn="ctr" defTabSz="685783">
                <a:defRPr/>
              </a:pPr>
              <a:endParaRPr lang="ru-RU" sz="1400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41" name="Прямоугольник 40">
              <a:hlinkClick r:id="rId14" action="ppaction://hlinksldjump"/>
            </p:cNvPr>
            <p:cNvSpPr/>
            <p:nvPr/>
          </p:nvSpPr>
          <p:spPr>
            <a:xfrm>
              <a:off x="6860637" y="1919670"/>
              <a:ext cx="2283367" cy="2700000"/>
            </a:xfrm>
            <a:prstGeom prst="rect">
              <a:avLst/>
            </a:prstGeom>
            <a:blipFill>
              <a:blip r:embed="rId16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lIns="68579" tIns="34289" rIns="68579" bIns="34289" rtlCol="0" anchor="ctr"/>
            <a:lstStyle/>
            <a:p>
              <a:pPr algn="ctr" defTabSz="685783">
                <a:defRPr/>
              </a:pPr>
              <a:endParaRPr lang="ru-RU" sz="1400" kern="0">
                <a:solidFill>
                  <a:sysClr val="window" lastClr="FFFFFF"/>
                </a:solidFill>
              </a:endParaRPr>
            </a:p>
          </p:txBody>
        </p:sp>
      </p:grpSp>
      <p:sp>
        <p:nvSpPr>
          <p:cNvPr id="42" name="Овал 41"/>
          <p:cNvSpPr/>
          <p:nvPr/>
        </p:nvSpPr>
        <p:spPr>
          <a:xfrm>
            <a:off x="380908" y="156966"/>
            <a:ext cx="1671286" cy="1568974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/>
            <a:endParaRPr lang="ru-RU" sz="800">
              <a:solidFill>
                <a:prstClr val="white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112111" y="143347"/>
            <a:ext cx="285171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12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522408" y="241372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719895" y="495379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807648" y="838798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719718" y="1157944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485037" y="1367983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146371" y="1480390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95562" y="1380091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502216" y="1182862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389365" y="838798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9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99676" y="486973"/>
            <a:ext cx="285171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732461" y="241372"/>
            <a:ext cx="285171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11</a:t>
            </a:r>
          </a:p>
        </p:txBody>
      </p:sp>
      <p:grpSp>
        <p:nvGrpSpPr>
          <p:cNvPr id="55" name="Группа 54"/>
          <p:cNvGrpSpPr/>
          <p:nvPr/>
        </p:nvGrpSpPr>
        <p:grpSpPr>
          <a:xfrm>
            <a:off x="1209588" y="338793"/>
            <a:ext cx="51430" cy="1196054"/>
            <a:chOff x="1043608" y="543852"/>
            <a:chExt cx="288032" cy="4101619"/>
          </a:xfrm>
        </p:grpSpPr>
        <p:sp>
          <p:nvSpPr>
            <p:cNvPr id="56" name="Трапеция 18"/>
            <p:cNvSpPr/>
            <p:nvPr/>
          </p:nvSpPr>
          <p:spPr>
            <a:xfrm>
              <a:off x="1043608" y="543852"/>
              <a:ext cx="288032" cy="2027898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  <p:sp>
          <p:nvSpPr>
            <p:cNvPr id="57" name="Трапеция 20"/>
            <p:cNvSpPr/>
            <p:nvPr/>
          </p:nvSpPr>
          <p:spPr>
            <a:xfrm flipV="1">
              <a:off x="1043608" y="2617573"/>
              <a:ext cx="288032" cy="2027898"/>
            </a:xfrm>
            <a:prstGeom prst="flowChartExtra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 rot="16200000">
            <a:off x="1194448" y="417220"/>
            <a:ext cx="81710" cy="1044168"/>
            <a:chOff x="1043608" y="543853"/>
            <a:chExt cx="288032" cy="4101618"/>
          </a:xfrm>
        </p:grpSpPr>
        <p:sp>
          <p:nvSpPr>
            <p:cNvPr id="59" name="Трапеция 58"/>
            <p:cNvSpPr/>
            <p:nvPr/>
          </p:nvSpPr>
          <p:spPr>
            <a:xfrm>
              <a:off x="1043608" y="543853"/>
              <a:ext cx="288032" cy="2027899"/>
            </a:xfrm>
            <a:prstGeom prst="trapezoid">
              <a:avLst>
                <a:gd name="adj" fmla="val 50000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  <p:sp>
          <p:nvSpPr>
            <p:cNvPr id="60" name="Трапеция 59"/>
            <p:cNvSpPr/>
            <p:nvPr/>
          </p:nvSpPr>
          <p:spPr>
            <a:xfrm flipV="1">
              <a:off x="1043608" y="2617573"/>
              <a:ext cx="288032" cy="2027898"/>
            </a:xfrm>
            <a:prstGeom prst="trapezoid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 rot="10800000">
            <a:off x="1191784" y="449182"/>
            <a:ext cx="87038" cy="980246"/>
            <a:chOff x="1043608" y="543853"/>
            <a:chExt cx="288032" cy="4101618"/>
          </a:xfrm>
        </p:grpSpPr>
        <p:sp>
          <p:nvSpPr>
            <p:cNvPr id="62" name="Трапеция 61"/>
            <p:cNvSpPr/>
            <p:nvPr/>
          </p:nvSpPr>
          <p:spPr>
            <a:xfrm>
              <a:off x="1043608" y="543853"/>
              <a:ext cx="288032" cy="2027899"/>
            </a:xfrm>
            <a:prstGeom prst="trapezoid">
              <a:avLst>
                <a:gd name="adj" fmla="val 5000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  <p:sp>
          <p:nvSpPr>
            <p:cNvPr id="63" name="Трапеция 62"/>
            <p:cNvSpPr/>
            <p:nvPr/>
          </p:nvSpPr>
          <p:spPr>
            <a:xfrm flipV="1">
              <a:off x="1043608" y="2617573"/>
              <a:ext cx="288032" cy="2027898"/>
            </a:xfrm>
            <a:prstGeom prst="trapezoid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</p:grpSp>
      <p:sp>
        <p:nvSpPr>
          <p:cNvPr id="64" name="Овал 63"/>
          <p:cNvSpPr/>
          <p:nvPr/>
        </p:nvSpPr>
        <p:spPr>
          <a:xfrm>
            <a:off x="1139419" y="869037"/>
            <a:ext cx="154273" cy="14482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/>
            <a:endParaRPr lang="ru-RU" sz="800">
              <a:solidFill>
                <a:prstClr val="white"/>
              </a:solidFill>
            </a:endParaRPr>
          </a:p>
        </p:txBody>
      </p:sp>
      <p:pic>
        <p:nvPicPr>
          <p:cNvPr id="65" name="zvuk-chasov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975518" y="25380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1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285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-with-chee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3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33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57576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5303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Free gifs for PowerPoint Animations and Animated Clipart">
            <a:hlinkClick r:id="rId2" action="ppaction://hlinksldjump"/>
          </p:cNvPr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99542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Gold Streak 3 | 3D Animated Clipart for PowerPoint - PresenterMedia.com">
            <a:hlinkClick r:id="rId4" action="ppaction://hlinksldjump"/>
          </p:cNvPr>
          <p:cNvPicPr>
            <a:picLocks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19893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gifs for PowerPoint Animations and Animated Clipart">
            <a:hlinkClick r:id="rId6" action="ppaction://hlinksldjump"/>
          </p:cNvPr>
          <p:cNvPicPr>
            <a:picLocks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9711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e gifs for PowerPoint Animations and Animated Clipart">
            <a:hlinkClick r:id="rId8" action="ppaction://hlinksldjump"/>
          </p:cNvPr>
          <p:cNvPicPr>
            <a:picLocks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871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ree gifs for PowerPoint Animations and Animated Clipart">
            <a:hlinkClick r:id="rId10" action="ppaction://hlinksldjump"/>
          </p:cNvPr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046" y="222175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old Streak 0 | 3D Animated Clipart for PowerPoint - PresenterMedia.com">
            <a:hlinkClick r:id="rId12" action="ppaction://hlinksldjump"/>
          </p:cNvPr>
          <p:cNvPicPr>
            <a:picLocks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010665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Gold Streak 1 | 3D Animated Clipart for PowerPoint - PresenterMedia.com">
            <a:hlinkClick r:id="rId14" action="ppaction://hlinksldjump"/>
          </p:cNvPr>
          <p:cNvPicPr>
            <a:picLocks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43592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Gold Streak 1 | 3D Animated Clipart for PowerPoint - PresenterMedia.com">
            <a:hlinkClick r:id="rId16" action="ppaction://hlinksldjump"/>
          </p:cNvPr>
          <p:cNvPicPr>
            <a:picLocks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24292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Золото переливается на цифре 6 в этом анимированном клипарте.">
            <a:hlinkClick r:id="rId18" action="ppaction://hlinksldjump"/>
          </p:cNvPr>
          <p:cNvPicPr>
            <a:picLocks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62643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Золото переливается на лице под цифрой 1 в этом анимированном клипарте.">
            <a:hlinkClick r:id="rId20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834" y="2680597"/>
            <a:ext cx="1066816" cy="179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В этом анимированном клипарте золото мерцает на цифре ноль.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046" y="2680597"/>
            <a:ext cx="1066816" cy="179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49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3"/>
          <p:cNvSpPr/>
          <p:nvPr/>
        </p:nvSpPr>
        <p:spPr>
          <a:xfrm>
            <a:off x="3923928" y="1703233"/>
            <a:ext cx="3927521" cy="834793"/>
          </a:xfrm>
          <a:prstGeom prst="flowChartAlternateProcess">
            <a:avLst/>
          </a:prstGeom>
          <a:solidFill>
            <a:srgbClr val="DFA42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67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kk-KZ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МУЛАТТАР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33"/>
          <p:cNvSpPr/>
          <p:nvPr/>
        </p:nvSpPr>
        <p:spPr>
          <a:xfrm>
            <a:off x="3970593" y="2750368"/>
            <a:ext cx="3913294" cy="834793"/>
          </a:xfrm>
          <a:prstGeom prst="flowChartAlternateProcess">
            <a:avLst/>
          </a:prstGeom>
          <a:solidFill>
            <a:srgbClr val="DFA42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67"/>
            <a:r>
              <a:rPr lang="kk-KZ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САМБОЛАР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32"/>
          <p:cNvSpPr/>
          <p:nvPr/>
        </p:nvSpPr>
        <p:spPr>
          <a:xfrm>
            <a:off x="2237019" y="141480"/>
            <a:ext cx="6821885" cy="1242138"/>
          </a:xfrm>
          <a:prstGeom prst="flowChartAlternateProcess">
            <a:avLst/>
          </a:prstGeom>
          <a:solidFill>
            <a:srgbClr val="DFA42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67"/>
            <a:r>
              <a:rPr lang="kk-KZ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ЕУРОПАЛЫҚТАР МЕН ҚАРА НӘСІЛДІЛЕРДІҢ ҰРПАҒЫ ҚАЛАЙ АТАЛАДЫ</a:t>
            </a:r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33"/>
          <p:cNvSpPr/>
          <p:nvPr/>
        </p:nvSpPr>
        <p:spPr>
          <a:xfrm>
            <a:off x="4026683" y="3812315"/>
            <a:ext cx="3913294" cy="834793"/>
          </a:xfrm>
          <a:prstGeom prst="flowChartAlternateProcess">
            <a:avLst/>
          </a:prstGeom>
          <a:solidFill>
            <a:srgbClr val="DFA42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67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kk-KZ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МЕТИСТЕР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oyavlenie-bossa-v-igre">
            <a:hlinkClick r:id="" action="ppaction://media"/>
            <a:extLst>
              <a:ext uri="{FF2B5EF4-FFF2-40B4-BE49-F238E27FC236}">
                <a16:creationId xmlns:a16="http://schemas.microsoft.com/office/drawing/2014/main" id="{CB5FB771-19B6-4DF4-AFA2-3645C372B1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9416" y="4166907"/>
            <a:ext cx="609600" cy="457200"/>
          </a:xfrm>
          <a:prstGeom prst="rect">
            <a:avLst/>
          </a:prstGeom>
        </p:spPr>
      </p:pic>
      <p:pic>
        <p:nvPicPr>
          <p:cNvPr id="11" name="poyavlenie-bossa-v-igre">
            <a:hlinkClick r:id="" action="ppaction://media"/>
            <a:extLst>
              <a:ext uri="{FF2B5EF4-FFF2-40B4-BE49-F238E27FC236}">
                <a16:creationId xmlns:a16="http://schemas.microsoft.com/office/drawing/2014/main" id="{CB5FB771-19B6-4DF4-AFA2-3645C372B1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4008" y="4083918"/>
            <a:ext cx="609600" cy="457200"/>
          </a:xfrm>
          <a:prstGeom prst="rect">
            <a:avLst/>
          </a:prstGeom>
        </p:spPr>
      </p:pic>
      <p:pic>
        <p:nvPicPr>
          <p:cNvPr id="12" name="Picture 2" descr="New Year Celebration Sticker">
            <a:extLst>
              <a:ext uri="{FF2B5EF4-FFF2-40B4-BE49-F238E27FC236}">
                <a16:creationId xmlns:a16="http://schemas.microsoft.com/office/drawing/2014/main" id="{D9A7B4CE-C999-4716-A4FE-F5E26AE488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704" y="-70269"/>
            <a:ext cx="2287289" cy="171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appy New Year Party Sticker">
            <a:extLst>
              <a:ext uri="{FF2B5EF4-FFF2-40B4-BE49-F238E27FC236}">
                <a16:creationId xmlns:a16="http://schemas.microsoft.com/office/drawing/2014/main" id="{C0ABEBFE-2576-4651-B1F5-4A89FDA2E2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853" y="27106"/>
            <a:ext cx="2969932" cy="221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Festival Of Lights Celebration Sticker by U Mobile">
            <a:extLst>
              <a:ext uri="{FF2B5EF4-FFF2-40B4-BE49-F238E27FC236}">
                <a16:creationId xmlns:a16="http://schemas.microsoft.com/office/drawing/2014/main" id="{6A332C9A-77D7-4A4C-B199-8DB4226155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-83900"/>
            <a:ext cx="2602900" cy="195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вал 14">
            <a:hlinkClick r:id="rId11" action="ppaction://hlinksldjump"/>
          </p:cNvPr>
          <p:cNvSpPr/>
          <p:nvPr/>
        </p:nvSpPr>
        <p:spPr>
          <a:xfrm>
            <a:off x="555667" y="1703233"/>
            <a:ext cx="3240000" cy="32400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68574" tIns="34289" rIns="68574" bIns="34289" rtlCol="0" anchor="ctr"/>
          <a:lstStyle/>
          <a:p>
            <a:pPr algn="ctr" defTabSz="685732">
              <a:defRPr/>
            </a:pPr>
            <a:endParaRPr lang="ru-RU" sz="1400" kern="0">
              <a:solidFill>
                <a:sysClr val="window" lastClr="FFFFFF"/>
              </a:solidFill>
            </a:endParaRPr>
          </a:p>
        </p:txBody>
      </p:sp>
      <p:sp>
        <p:nvSpPr>
          <p:cNvPr id="90" name="Овал 89"/>
          <p:cNvSpPr/>
          <p:nvPr/>
        </p:nvSpPr>
        <p:spPr>
          <a:xfrm>
            <a:off x="380908" y="156966"/>
            <a:ext cx="1671286" cy="1568974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/>
            <a:endParaRPr lang="ru-RU" sz="800">
              <a:solidFill>
                <a:prstClr val="white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1112111" y="143347"/>
            <a:ext cx="285171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12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1522408" y="241372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1719895" y="495379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1807648" y="838798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1719718" y="1157944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1485037" y="1367983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1146371" y="1480390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795562" y="1380091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502216" y="1182862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389365" y="838798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9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499676" y="486973"/>
            <a:ext cx="285171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732461" y="241372"/>
            <a:ext cx="285171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11</a:t>
            </a:r>
          </a:p>
        </p:txBody>
      </p:sp>
      <p:grpSp>
        <p:nvGrpSpPr>
          <p:cNvPr id="103" name="Группа 102"/>
          <p:cNvGrpSpPr/>
          <p:nvPr/>
        </p:nvGrpSpPr>
        <p:grpSpPr>
          <a:xfrm>
            <a:off x="1209588" y="338793"/>
            <a:ext cx="51430" cy="1196054"/>
            <a:chOff x="1043608" y="543852"/>
            <a:chExt cx="288032" cy="4101619"/>
          </a:xfrm>
        </p:grpSpPr>
        <p:sp>
          <p:nvSpPr>
            <p:cNvPr id="104" name="Трапеция 18"/>
            <p:cNvSpPr/>
            <p:nvPr/>
          </p:nvSpPr>
          <p:spPr>
            <a:xfrm>
              <a:off x="1043608" y="543852"/>
              <a:ext cx="288032" cy="2027898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  <p:sp>
          <p:nvSpPr>
            <p:cNvPr id="105" name="Трапеция 20"/>
            <p:cNvSpPr/>
            <p:nvPr/>
          </p:nvSpPr>
          <p:spPr>
            <a:xfrm flipV="1">
              <a:off x="1043608" y="2617573"/>
              <a:ext cx="288032" cy="2027898"/>
            </a:xfrm>
            <a:prstGeom prst="flowChartExtra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</p:grpSp>
      <p:grpSp>
        <p:nvGrpSpPr>
          <p:cNvPr id="106" name="Группа 105"/>
          <p:cNvGrpSpPr/>
          <p:nvPr/>
        </p:nvGrpSpPr>
        <p:grpSpPr>
          <a:xfrm rot="16200000">
            <a:off x="1194448" y="417220"/>
            <a:ext cx="81710" cy="1044168"/>
            <a:chOff x="1043608" y="543853"/>
            <a:chExt cx="288032" cy="4101618"/>
          </a:xfrm>
        </p:grpSpPr>
        <p:sp>
          <p:nvSpPr>
            <p:cNvPr id="107" name="Трапеция 106"/>
            <p:cNvSpPr/>
            <p:nvPr/>
          </p:nvSpPr>
          <p:spPr>
            <a:xfrm>
              <a:off x="1043608" y="543853"/>
              <a:ext cx="288032" cy="2027899"/>
            </a:xfrm>
            <a:prstGeom prst="trapezoid">
              <a:avLst>
                <a:gd name="adj" fmla="val 50000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  <p:sp>
          <p:nvSpPr>
            <p:cNvPr id="108" name="Трапеция 107"/>
            <p:cNvSpPr/>
            <p:nvPr/>
          </p:nvSpPr>
          <p:spPr>
            <a:xfrm flipV="1">
              <a:off x="1043608" y="2617573"/>
              <a:ext cx="288032" cy="2027898"/>
            </a:xfrm>
            <a:prstGeom prst="trapezoid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</p:grpSp>
      <p:grpSp>
        <p:nvGrpSpPr>
          <p:cNvPr id="109" name="Группа 108"/>
          <p:cNvGrpSpPr/>
          <p:nvPr/>
        </p:nvGrpSpPr>
        <p:grpSpPr>
          <a:xfrm rot="10800000">
            <a:off x="1191784" y="449182"/>
            <a:ext cx="87038" cy="980246"/>
            <a:chOff x="1043608" y="543853"/>
            <a:chExt cx="288032" cy="4101618"/>
          </a:xfrm>
        </p:grpSpPr>
        <p:sp>
          <p:nvSpPr>
            <p:cNvPr id="110" name="Трапеция 109"/>
            <p:cNvSpPr/>
            <p:nvPr/>
          </p:nvSpPr>
          <p:spPr>
            <a:xfrm>
              <a:off x="1043608" y="543853"/>
              <a:ext cx="288032" cy="2027899"/>
            </a:xfrm>
            <a:prstGeom prst="trapezoid">
              <a:avLst>
                <a:gd name="adj" fmla="val 5000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  <p:sp>
          <p:nvSpPr>
            <p:cNvPr id="111" name="Трапеция 110"/>
            <p:cNvSpPr/>
            <p:nvPr/>
          </p:nvSpPr>
          <p:spPr>
            <a:xfrm flipV="1">
              <a:off x="1043608" y="2617573"/>
              <a:ext cx="288032" cy="2027898"/>
            </a:xfrm>
            <a:prstGeom prst="trapezoid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</p:grpSp>
      <p:sp>
        <p:nvSpPr>
          <p:cNvPr id="112" name="Овал 111"/>
          <p:cNvSpPr/>
          <p:nvPr/>
        </p:nvSpPr>
        <p:spPr>
          <a:xfrm>
            <a:off x="1139419" y="869037"/>
            <a:ext cx="154273" cy="14482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/>
            <a:endParaRPr lang="ru-RU" sz="800">
              <a:solidFill>
                <a:prstClr val="white"/>
              </a:solidFill>
            </a:endParaRPr>
          </a:p>
        </p:txBody>
      </p:sp>
      <p:pic>
        <p:nvPicPr>
          <p:cNvPr id="4" name="zvuk-chasov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75518" y="25380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5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2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-with-chee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3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33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66667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59091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3"/>
          <p:cNvSpPr/>
          <p:nvPr/>
        </p:nvSpPr>
        <p:spPr>
          <a:xfrm>
            <a:off x="1352646" y="4018145"/>
            <a:ext cx="3927521" cy="834793"/>
          </a:xfrm>
          <a:prstGeom prst="flowChartAlternateProcess">
            <a:avLst/>
          </a:prstGeom>
          <a:solidFill>
            <a:srgbClr val="DFA42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818"/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БЕНТОС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33"/>
          <p:cNvSpPr/>
          <p:nvPr/>
        </p:nvSpPr>
        <p:spPr>
          <a:xfrm>
            <a:off x="1291374" y="2894387"/>
            <a:ext cx="3913294" cy="834793"/>
          </a:xfrm>
          <a:prstGeom prst="flowChartAlternateProcess">
            <a:avLst/>
          </a:prstGeom>
          <a:solidFill>
            <a:srgbClr val="DFA42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818"/>
            <a:r>
              <a:rPr lang="kk-KZ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ПЛАНКТОН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32"/>
          <p:cNvSpPr/>
          <p:nvPr/>
        </p:nvSpPr>
        <p:spPr>
          <a:xfrm>
            <a:off x="2302330" y="141480"/>
            <a:ext cx="6687049" cy="1242138"/>
          </a:xfrm>
          <a:prstGeom prst="flowChartAlternateProcess">
            <a:avLst/>
          </a:prstGeom>
          <a:solidFill>
            <a:srgbClr val="DFA42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818"/>
            <a:r>
              <a:rPr lang="kk-KZ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МҰХИТТЫҢ ТЕРЕҢ БӨЛІГІНДЕ ТІРШІЛІК ЕТЕТІН ТІРІ АҒЗАЛАР ЖИЫНТЫҒЫ</a:t>
            </a:r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33"/>
          <p:cNvSpPr/>
          <p:nvPr/>
        </p:nvSpPr>
        <p:spPr>
          <a:xfrm>
            <a:off x="1235304" y="1868277"/>
            <a:ext cx="3913294" cy="834793"/>
          </a:xfrm>
          <a:prstGeom prst="flowChartAlternateProcess">
            <a:avLst/>
          </a:prstGeom>
          <a:solidFill>
            <a:srgbClr val="DFA42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818"/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НЕКТОН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oyavlenie-bossa-v-igre">
            <a:hlinkClick r:id="" action="ppaction://media"/>
            <a:extLst>
              <a:ext uri="{FF2B5EF4-FFF2-40B4-BE49-F238E27FC236}">
                <a16:creationId xmlns:a16="http://schemas.microsoft.com/office/drawing/2014/main" id="{CB5FB771-19B6-4DF4-AFA2-3645C372B1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69150" y="4245936"/>
            <a:ext cx="609600" cy="457200"/>
          </a:xfrm>
          <a:prstGeom prst="rect">
            <a:avLst/>
          </a:prstGeom>
        </p:spPr>
      </p:pic>
      <p:pic>
        <p:nvPicPr>
          <p:cNvPr id="11" name="poyavlenie-bossa-v-igre">
            <a:hlinkClick r:id="" action="ppaction://media"/>
            <a:extLst>
              <a:ext uri="{FF2B5EF4-FFF2-40B4-BE49-F238E27FC236}">
                <a16:creationId xmlns:a16="http://schemas.microsoft.com/office/drawing/2014/main" id="{CB5FB771-19B6-4DF4-AFA2-3645C372B1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4563" y="4245936"/>
            <a:ext cx="609600" cy="457200"/>
          </a:xfrm>
          <a:prstGeom prst="rect">
            <a:avLst/>
          </a:prstGeom>
        </p:spPr>
      </p:pic>
      <p:pic>
        <p:nvPicPr>
          <p:cNvPr id="13" name="Picture 2" descr="New Year Celebration Sticker">
            <a:extLst>
              <a:ext uri="{FF2B5EF4-FFF2-40B4-BE49-F238E27FC236}">
                <a16:creationId xmlns:a16="http://schemas.microsoft.com/office/drawing/2014/main" id="{D9A7B4CE-C999-4716-A4FE-F5E26AE488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715" y="-64666"/>
            <a:ext cx="2287289" cy="171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appy New Year Party Sticker">
            <a:extLst>
              <a:ext uri="{FF2B5EF4-FFF2-40B4-BE49-F238E27FC236}">
                <a16:creationId xmlns:a16="http://schemas.microsoft.com/office/drawing/2014/main" id="{C0ABEBFE-2576-4651-B1F5-4A89FDA2E2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853" y="27106"/>
            <a:ext cx="3312368" cy="221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Festival Of Lights Celebration Sticker by U Mobile">
            <a:extLst>
              <a:ext uri="{FF2B5EF4-FFF2-40B4-BE49-F238E27FC236}">
                <a16:creationId xmlns:a16="http://schemas.microsoft.com/office/drawing/2014/main" id="{6A332C9A-77D7-4A4C-B199-8DB4226155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-83900"/>
            <a:ext cx="2602900" cy="195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вал 16">
            <a:hlinkClick r:id="rId13" action="ppaction://hlinksldjump"/>
          </p:cNvPr>
          <p:cNvSpPr/>
          <p:nvPr/>
        </p:nvSpPr>
        <p:spPr>
          <a:xfrm>
            <a:off x="5510131" y="1774536"/>
            <a:ext cx="2700000" cy="2700000"/>
          </a:xfrm>
          <a:prstGeom prst="ellipse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ru-RU" sz="1400" kern="0">
              <a:solidFill>
                <a:sysClr val="window" lastClr="FFFFFF"/>
              </a:solidFill>
            </a:endParaRPr>
          </a:p>
        </p:txBody>
      </p:sp>
      <p:pic>
        <p:nvPicPr>
          <p:cNvPr id="41" name="elearning-clock-ticking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77270" y="2485600"/>
            <a:ext cx="365522" cy="365522"/>
          </a:xfrm>
          <a:prstGeom prst="rect">
            <a:avLst/>
          </a:prstGeom>
        </p:spPr>
      </p:pic>
      <p:sp>
        <p:nvSpPr>
          <p:cNvPr id="42" name="Овал 41"/>
          <p:cNvSpPr/>
          <p:nvPr/>
        </p:nvSpPr>
        <p:spPr>
          <a:xfrm>
            <a:off x="380908" y="156966"/>
            <a:ext cx="1671286" cy="1568974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/>
            <a:endParaRPr lang="ru-RU" sz="800">
              <a:solidFill>
                <a:prstClr val="white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112111" y="143347"/>
            <a:ext cx="285171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12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522408" y="241372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719895" y="495379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807648" y="838798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719718" y="1157944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485037" y="1367983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146371" y="1480390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95562" y="1380091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502216" y="1182862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389365" y="838798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9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99676" y="486973"/>
            <a:ext cx="285171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732461" y="241372"/>
            <a:ext cx="285171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11</a:t>
            </a:r>
          </a:p>
        </p:txBody>
      </p:sp>
      <p:grpSp>
        <p:nvGrpSpPr>
          <p:cNvPr id="55" name="Группа 54"/>
          <p:cNvGrpSpPr/>
          <p:nvPr/>
        </p:nvGrpSpPr>
        <p:grpSpPr>
          <a:xfrm>
            <a:off x="1209588" y="338793"/>
            <a:ext cx="51430" cy="1196054"/>
            <a:chOff x="1043608" y="543852"/>
            <a:chExt cx="288032" cy="4101619"/>
          </a:xfrm>
        </p:grpSpPr>
        <p:sp>
          <p:nvSpPr>
            <p:cNvPr id="56" name="Трапеция 18"/>
            <p:cNvSpPr/>
            <p:nvPr/>
          </p:nvSpPr>
          <p:spPr>
            <a:xfrm>
              <a:off x="1043608" y="543852"/>
              <a:ext cx="288032" cy="2027898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  <p:sp>
          <p:nvSpPr>
            <p:cNvPr id="57" name="Трапеция 20"/>
            <p:cNvSpPr/>
            <p:nvPr/>
          </p:nvSpPr>
          <p:spPr>
            <a:xfrm flipV="1">
              <a:off x="1043608" y="2617573"/>
              <a:ext cx="288032" cy="2027898"/>
            </a:xfrm>
            <a:prstGeom prst="flowChartExtra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 rot="16200000">
            <a:off x="1194448" y="417220"/>
            <a:ext cx="81710" cy="1044168"/>
            <a:chOff x="1043608" y="543853"/>
            <a:chExt cx="288032" cy="4101618"/>
          </a:xfrm>
        </p:grpSpPr>
        <p:sp>
          <p:nvSpPr>
            <p:cNvPr id="59" name="Трапеция 58"/>
            <p:cNvSpPr/>
            <p:nvPr/>
          </p:nvSpPr>
          <p:spPr>
            <a:xfrm>
              <a:off x="1043608" y="543853"/>
              <a:ext cx="288032" cy="2027899"/>
            </a:xfrm>
            <a:prstGeom prst="trapezoid">
              <a:avLst>
                <a:gd name="adj" fmla="val 50000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  <p:sp>
          <p:nvSpPr>
            <p:cNvPr id="60" name="Трапеция 59"/>
            <p:cNvSpPr/>
            <p:nvPr/>
          </p:nvSpPr>
          <p:spPr>
            <a:xfrm flipV="1">
              <a:off x="1043608" y="2617573"/>
              <a:ext cx="288032" cy="2027898"/>
            </a:xfrm>
            <a:prstGeom prst="trapezoid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 rot="10800000">
            <a:off x="1191784" y="449182"/>
            <a:ext cx="87038" cy="980246"/>
            <a:chOff x="1043608" y="543853"/>
            <a:chExt cx="288032" cy="4101618"/>
          </a:xfrm>
        </p:grpSpPr>
        <p:sp>
          <p:nvSpPr>
            <p:cNvPr id="62" name="Трапеция 61"/>
            <p:cNvSpPr/>
            <p:nvPr/>
          </p:nvSpPr>
          <p:spPr>
            <a:xfrm>
              <a:off x="1043608" y="543853"/>
              <a:ext cx="288032" cy="2027899"/>
            </a:xfrm>
            <a:prstGeom prst="trapezoid">
              <a:avLst>
                <a:gd name="adj" fmla="val 5000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  <p:sp>
          <p:nvSpPr>
            <p:cNvPr id="63" name="Трапеция 62"/>
            <p:cNvSpPr/>
            <p:nvPr/>
          </p:nvSpPr>
          <p:spPr>
            <a:xfrm flipV="1">
              <a:off x="1043608" y="2617573"/>
              <a:ext cx="288032" cy="2027898"/>
            </a:xfrm>
            <a:prstGeom prst="trapezoid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</p:grpSp>
      <p:sp>
        <p:nvSpPr>
          <p:cNvPr id="64" name="Овал 63"/>
          <p:cNvSpPr/>
          <p:nvPr/>
        </p:nvSpPr>
        <p:spPr>
          <a:xfrm>
            <a:off x="1139419" y="869037"/>
            <a:ext cx="154273" cy="14482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/>
            <a:endParaRPr lang="ru-RU" sz="800">
              <a:solidFill>
                <a:prstClr val="white"/>
              </a:solidFill>
            </a:endParaRPr>
          </a:p>
        </p:txBody>
      </p:sp>
      <p:pic>
        <p:nvPicPr>
          <p:cNvPr id="65" name="zvuk-chasov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75518" y="25380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0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285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-with-chee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3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33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57576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5303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3"/>
          <p:cNvSpPr/>
          <p:nvPr/>
        </p:nvSpPr>
        <p:spPr>
          <a:xfrm>
            <a:off x="3908013" y="3714164"/>
            <a:ext cx="3927521" cy="834793"/>
          </a:xfrm>
          <a:prstGeom prst="flowChartAlternateProcess">
            <a:avLst/>
          </a:prstGeom>
          <a:solidFill>
            <a:srgbClr val="DFA42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818"/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ТРИАС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33"/>
          <p:cNvSpPr/>
          <p:nvPr/>
        </p:nvSpPr>
        <p:spPr>
          <a:xfrm>
            <a:off x="3851920" y="2662592"/>
            <a:ext cx="3913294" cy="834793"/>
          </a:xfrm>
          <a:prstGeom prst="flowChartAlternateProcess">
            <a:avLst/>
          </a:prstGeom>
          <a:solidFill>
            <a:srgbClr val="DFA42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818"/>
            <a:r>
              <a:rPr lang="kk-KZ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НЕОГЕН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32"/>
          <p:cNvSpPr/>
          <p:nvPr/>
        </p:nvSpPr>
        <p:spPr>
          <a:xfrm>
            <a:off x="2212523" y="171997"/>
            <a:ext cx="6764733" cy="1242138"/>
          </a:xfrm>
          <a:prstGeom prst="flowChartAlternateProcess">
            <a:avLst/>
          </a:prstGeom>
          <a:solidFill>
            <a:srgbClr val="DFA42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818"/>
            <a:r>
              <a:rPr lang="kk-KZ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МЕЗОЗОЙ ЭРАСЫНЫҢ ДӘУІРІ</a:t>
            </a:r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33"/>
          <p:cNvSpPr/>
          <p:nvPr/>
        </p:nvSpPr>
        <p:spPr>
          <a:xfrm>
            <a:off x="3851920" y="1672308"/>
            <a:ext cx="3913294" cy="834793"/>
          </a:xfrm>
          <a:prstGeom prst="flowChartAlternateProcess">
            <a:avLst/>
          </a:prstGeom>
          <a:solidFill>
            <a:srgbClr val="DFA42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818"/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ДЕВОН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oyavlenie-bossa-v-igre">
            <a:hlinkClick r:id="" action="ppaction://media"/>
            <a:extLst>
              <a:ext uri="{FF2B5EF4-FFF2-40B4-BE49-F238E27FC236}">
                <a16:creationId xmlns:a16="http://schemas.microsoft.com/office/drawing/2014/main" id="{CB5FB771-19B6-4DF4-AFA2-3645C372B1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39416" y="4166907"/>
            <a:ext cx="609600" cy="457200"/>
          </a:xfrm>
          <a:prstGeom prst="rect">
            <a:avLst/>
          </a:prstGeom>
        </p:spPr>
      </p:pic>
      <p:pic>
        <p:nvPicPr>
          <p:cNvPr id="10" name="vyibor-novogo-personaja">
            <a:hlinkClick r:id="" action="ppaction://media"/>
            <a:extLst>
              <a:ext uri="{FF2B5EF4-FFF2-40B4-BE49-F238E27FC236}">
                <a16:creationId xmlns:a16="http://schemas.microsoft.com/office/drawing/2014/main" id="{20835BFB-AFD7-433F-B66C-8DCB099E54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34008" y="4148271"/>
            <a:ext cx="609600" cy="457200"/>
          </a:xfrm>
          <a:prstGeom prst="rect">
            <a:avLst/>
          </a:prstGeom>
        </p:spPr>
      </p:pic>
      <p:pic>
        <p:nvPicPr>
          <p:cNvPr id="11" name="poyavlenie-bossa-v-igre">
            <a:hlinkClick r:id="" action="ppaction://media"/>
            <a:extLst>
              <a:ext uri="{FF2B5EF4-FFF2-40B4-BE49-F238E27FC236}">
                <a16:creationId xmlns:a16="http://schemas.microsoft.com/office/drawing/2014/main" id="{CB5FB771-19B6-4DF4-AFA2-3645C372B1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34008" y="4163544"/>
            <a:ext cx="609600" cy="457200"/>
          </a:xfrm>
          <a:prstGeom prst="rect">
            <a:avLst/>
          </a:prstGeom>
        </p:spPr>
      </p:pic>
      <p:pic>
        <p:nvPicPr>
          <p:cNvPr id="12" name="Picture 2" descr="New Year Celebration Sticker">
            <a:extLst>
              <a:ext uri="{FF2B5EF4-FFF2-40B4-BE49-F238E27FC236}">
                <a16:creationId xmlns:a16="http://schemas.microsoft.com/office/drawing/2014/main" id="{D9A7B4CE-C999-4716-A4FE-F5E26AE488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715" y="-64666"/>
            <a:ext cx="2287289" cy="171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appy New Year Party Sticker">
            <a:extLst>
              <a:ext uri="{FF2B5EF4-FFF2-40B4-BE49-F238E27FC236}">
                <a16:creationId xmlns:a16="http://schemas.microsoft.com/office/drawing/2014/main" id="{C0ABEBFE-2576-4651-B1F5-4A89FDA2E2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853" y="27106"/>
            <a:ext cx="3312368" cy="221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Festival Of Lights Celebration Sticker by U Mobile">
            <a:extLst>
              <a:ext uri="{FF2B5EF4-FFF2-40B4-BE49-F238E27FC236}">
                <a16:creationId xmlns:a16="http://schemas.microsoft.com/office/drawing/2014/main" id="{6A332C9A-77D7-4A4C-B199-8DB4226155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-83900"/>
            <a:ext cx="2602900" cy="195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 15">
            <a:hlinkClick r:id="rId15" action="ppaction://hlinksldjump"/>
          </p:cNvPr>
          <p:cNvSpPr/>
          <p:nvPr/>
        </p:nvSpPr>
        <p:spPr>
          <a:xfrm>
            <a:off x="858212" y="1892871"/>
            <a:ext cx="2700000" cy="2700000"/>
          </a:xfrm>
          <a:prstGeom prst="ellipse">
            <a:avLst/>
          </a:prstGeom>
          <a:blipFill>
            <a:blip r:embed="rId16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ru-RU" sz="1400" kern="0">
              <a:solidFill>
                <a:sysClr val="window" lastClr="FFFFFF"/>
              </a:solidFill>
            </a:endParaRPr>
          </a:p>
        </p:txBody>
      </p:sp>
      <p:pic>
        <p:nvPicPr>
          <p:cNvPr id="40" name="elearning-clock-ticking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477270" y="2485600"/>
            <a:ext cx="365522" cy="365522"/>
          </a:xfrm>
          <a:prstGeom prst="rect">
            <a:avLst/>
          </a:prstGeom>
        </p:spPr>
      </p:pic>
      <p:sp>
        <p:nvSpPr>
          <p:cNvPr id="41" name="Овал 40"/>
          <p:cNvSpPr/>
          <p:nvPr/>
        </p:nvSpPr>
        <p:spPr>
          <a:xfrm>
            <a:off x="380908" y="156966"/>
            <a:ext cx="1671286" cy="1568974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/>
            <a:endParaRPr lang="ru-RU" sz="800">
              <a:solidFill>
                <a:prstClr val="white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112111" y="143347"/>
            <a:ext cx="285171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12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522408" y="241372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719895" y="495379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807648" y="838798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719718" y="1157944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485037" y="1367983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146371" y="1480390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795562" y="1380091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02216" y="1182862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89365" y="838798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9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99676" y="486973"/>
            <a:ext cx="285171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32461" y="241372"/>
            <a:ext cx="285171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11</a:t>
            </a:r>
          </a:p>
        </p:txBody>
      </p:sp>
      <p:grpSp>
        <p:nvGrpSpPr>
          <p:cNvPr id="54" name="Группа 53"/>
          <p:cNvGrpSpPr/>
          <p:nvPr/>
        </p:nvGrpSpPr>
        <p:grpSpPr>
          <a:xfrm>
            <a:off x="1209588" y="338793"/>
            <a:ext cx="51430" cy="1196054"/>
            <a:chOff x="1043608" y="543852"/>
            <a:chExt cx="288032" cy="4101619"/>
          </a:xfrm>
        </p:grpSpPr>
        <p:sp>
          <p:nvSpPr>
            <p:cNvPr id="55" name="Трапеция 18"/>
            <p:cNvSpPr/>
            <p:nvPr/>
          </p:nvSpPr>
          <p:spPr>
            <a:xfrm>
              <a:off x="1043608" y="543852"/>
              <a:ext cx="288032" cy="2027898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  <p:sp>
          <p:nvSpPr>
            <p:cNvPr id="56" name="Трапеция 20"/>
            <p:cNvSpPr/>
            <p:nvPr/>
          </p:nvSpPr>
          <p:spPr>
            <a:xfrm flipV="1">
              <a:off x="1043608" y="2617573"/>
              <a:ext cx="288032" cy="2027898"/>
            </a:xfrm>
            <a:prstGeom prst="flowChartExtra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 rot="16200000">
            <a:off x="1194448" y="417220"/>
            <a:ext cx="81710" cy="1044168"/>
            <a:chOff x="1043608" y="543853"/>
            <a:chExt cx="288032" cy="4101618"/>
          </a:xfrm>
        </p:grpSpPr>
        <p:sp>
          <p:nvSpPr>
            <p:cNvPr id="58" name="Трапеция 57"/>
            <p:cNvSpPr/>
            <p:nvPr/>
          </p:nvSpPr>
          <p:spPr>
            <a:xfrm>
              <a:off x="1043608" y="543853"/>
              <a:ext cx="288032" cy="2027899"/>
            </a:xfrm>
            <a:prstGeom prst="trapezoid">
              <a:avLst>
                <a:gd name="adj" fmla="val 50000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  <p:sp>
          <p:nvSpPr>
            <p:cNvPr id="59" name="Трапеция 58"/>
            <p:cNvSpPr/>
            <p:nvPr/>
          </p:nvSpPr>
          <p:spPr>
            <a:xfrm flipV="1">
              <a:off x="1043608" y="2617573"/>
              <a:ext cx="288032" cy="2027898"/>
            </a:xfrm>
            <a:prstGeom prst="trapezoid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 rot="10800000">
            <a:off x="1191784" y="449182"/>
            <a:ext cx="87038" cy="980246"/>
            <a:chOff x="1043608" y="543853"/>
            <a:chExt cx="288032" cy="4101618"/>
          </a:xfrm>
        </p:grpSpPr>
        <p:sp>
          <p:nvSpPr>
            <p:cNvPr id="61" name="Трапеция 60"/>
            <p:cNvSpPr/>
            <p:nvPr/>
          </p:nvSpPr>
          <p:spPr>
            <a:xfrm>
              <a:off x="1043608" y="543853"/>
              <a:ext cx="288032" cy="2027899"/>
            </a:xfrm>
            <a:prstGeom prst="trapezoid">
              <a:avLst>
                <a:gd name="adj" fmla="val 5000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  <p:sp>
          <p:nvSpPr>
            <p:cNvPr id="62" name="Трапеция 61"/>
            <p:cNvSpPr/>
            <p:nvPr/>
          </p:nvSpPr>
          <p:spPr>
            <a:xfrm flipV="1">
              <a:off x="1043608" y="2617573"/>
              <a:ext cx="288032" cy="2027898"/>
            </a:xfrm>
            <a:prstGeom prst="trapezoid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</p:grpSp>
      <p:sp>
        <p:nvSpPr>
          <p:cNvPr id="63" name="Овал 62"/>
          <p:cNvSpPr/>
          <p:nvPr/>
        </p:nvSpPr>
        <p:spPr>
          <a:xfrm>
            <a:off x="1139419" y="869037"/>
            <a:ext cx="154273" cy="14482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/>
            <a:endParaRPr lang="ru-RU" sz="800">
              <a:solidFill>
                <a:prstClr val="white"/>
              </a:solidFill>
            </a:endParaRPr>
          </a:p>
        </p:txBody>
      </p:sp>
      <p:pic>
        <p:nvPicPr>
          <p:cNvPr id="64" name="zvuk-chasov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975518" y="25380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6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232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-with-chee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05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3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433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66667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57576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59091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3"/>
          <p:cNvSpPr/>
          <p:nvPr/>
        </p:nvSpPr>
        <p:spPr>
          <a:xfrm>
            <a:off x="1522406" y="1815895"/>
            <a:ext cx="3927521" cy="834793"/>
          </a:xfrm>
          <a:prstGeom prst="flowChartAlternateProcess">
            <a:avLst/>
          </a:prstGeom>
          <a:solidFill>
            <a:srgbClr val="DFA42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818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kk-KZ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ЭСТУАРИЙ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33"/>
          <p:cNvSpPr/>
          <p:nvPr/>
        </p:nvSpPr>
        <p:spPr>
          <a:xfrm>
            <a:off x="1499262" y="2851123"/>
            <a:ext cx="3913294" cy="834793"/>
          </a:xfrm>
          <a:prstGeom prst="flowChartAlternateProcess">
            <a:avLst/>
          </a:prstGeom>
          <a:solidFill>
            <a:srgbClr val="DFA42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818"/>
            <a:r>
              <a:rPr lang="kk-KZ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ЛИМАН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32"/>
          <p:cNvSpPr/>
          <p:nvPr/>
        </p:nvSpPr>
        <p:spPr>
          <a:xfrm>
            <a:off x="2193500" y="338915"/>
            <a:ext cx="6650433" cy="1242138"/>
          </a:xfrm>
          <a:prstGeom prst="flowChartAlternateProcess">
            <a:avLst/>
          </a:prstGeom>
          <a:solidFill>
            <a:srgbClr val="DFA42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818"/>
            <a:r>
              <a:rPr lang="kk-KZ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ТЕҢІЗ СУЫНЫҢ ӨЗЕН АҢҒАРЫНА ТЕРЕҢДЕП ЕНУІНЕН ПАЙДА БОЛАТЫН ТЕРЕҢ ШЫҒАНАҚТАР</a:t>
            </a:r>
            <a:r>
              <a:rPr lang="kk-KZ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ounded Rectangle 33"/>
          <p:cNvSpPr/>
          <p:nvPr/>
        </p:nvSpPr>
        <p:spPr>
          <a:xfrm>
            <a:off x="1510146" y="3868345"/>
            <a:ext cx="3913294" cy="834793"/>
          </a:xfrm>
          <a:prstGeom prst="flowChartAlternateProcess">
            <a:avLst/>
          </a:prstGeom>
          <a:solidFill>
            <a:srgbClr val="DFA42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818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kk-KZ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АТЫРАУ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oyavlenie-bossa-v-igre">
            <a:hlinkClick r:id="" action="ppaction://media"/>
            <a:extLst>
              <a:ext uri="{FF2B5EF4-FFF2-40B4-BE49-F238E27FC236}">
                <a16:creationId xmlns:a16="http://schemas.microsoft.com/office/drawing/2014/main" id="{CB5FB771-19B6-4DF4-AFA2-3645C372B1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69150" y="4245936"/>
            <a:ext cx="609600" cy="457200"/>
          </a:xfrm>
          <a:prstGeom prst="rect">
            <a:avLst/>
          </a:prstGeom>
        </p:spPr>
      </p:pic>
      <p:pic>
        <p:nvPicPr>
          <p:cNvPr id="11" name="poyavlenie-bossa-v-igre">
            <a:hlinkClick r:id="" action="ppaction://media"/>
            <a:extLst>
              <a:ext uri="{FF2B5EF4-FFF2-40B4-BE49-F238E27FC236}">
                <a16:creationId xmlns:a16="http://schemas.microsoft.com/office/drawing/2014/main" id="{CB5FB771-19B6-4DF4-AFA2-3645C372B1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69150" y="4234571"/>
            <a:ext cx="609600" cy="457200"/>
          </a:xfrm>
          <a:prstGeom prst="rect">
            <a:avLst/>
          </a:prstGeom>
        </p:spPr>
      </p:pic>
      <p:pic>
        <p:nvPicPr>
          <p:cNvPr id="12" name="Picture 2" descr="New Year Celebration Sticker">
            <a:extLst>
              <a:ext uri="{FF2B5EF4-FFF2-40B4-BE49-F238E27FC236}">
                <a16:creationId xmlns:a16="http://schemas.microsoft.com/office/drawing/2014/main" id="{D9A7B4CE-C999-4716-A4FE-F5E26AE488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817" y="223436"/>
            <a:ext cx="2287289" cy="171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appy New Year Party Sticker">
            <a:extLst>
              <a:ext uri="{FF2B5EF4-FFF2-40B4-BE49-F238E27FC236}">
                <a16:creationId xmlns:a16="http://schemas.microsoft.com/office/drawing/2014/main" id="{C0ABEBFE-2576-4651-B1F5-4A89FDA2E2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853" y="27106"/>
            <a:ext cx="3312368" cy="221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Festival Of Lights Celebration Sticker by U Mobile">
            <a:extLst>
              <a:ext uri="{FF2B5EF4-FFF2-40B4-BE49-F238E27FC236}">
                <a16:creationId xmlns:a16="http://schemas.microsoft.com/office/drawing/2014/main" id="{6A332C9A-77D7-4A4C-B199-8DB4226155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-83900"/>
            <a:ext cx="2602900" cy="195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 15">
            <a:hlinkClick r:id="rId13" action="ppaction://hlinksldjump"/>
          </p:cNvPr>
          <p:cNvSpPr/>
          <p:nvPr/>
        </p:nvSpPr>
        <p:spPr>
          <a:xfrm>
            <a:off x="5601380" y="1674415"/>
            <a:ext cx="2700000" cy="2700000"/>
          </a:xfrm>
          <a:prstGeom prst="ellipse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ru-RU" sz="1400" kern="0">
              <a:solidFill>
                <a:sysClr val="window" lastClr="FFFFFF"/>
              </a:solidFill>
            </a:endParaRPr>
          </a:p>
        </p:txBody>
      </p:sp>
      <p:pic>
        <p:nvPicPr>
          <p:cNvPr id="40" name="elearning-clock-ticking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77270" y="2485600"/>
            <a:ext cx="365522" cy="365522"/>
          </a:xfrm>
          <a:prstGeom prst="rect">
            <a:avLst/>
          </a:prstGeom>
        </p:spPr>
      </p:pic>
      <p:sp>
        <p:nvSpPr>
          <p:cNvPr id="41" name="Овал 40"/>
          <p:cNvSpPr/>
          <p:nvPr/>
        </p:nvSpPr>
        <p:spPr>
          <a:xfrm>
            <a:off x="380908" y="156966"/>
            <a:ext cx="1671286" cy="1568974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/>
            <a:endParaRPr lang="ru-RU" sz="800">
              <a:solidFill>
                <a:prstClr val="white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112111" y="143347"/>
            <a:ext cx="285171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12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522408" y="241372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719895" y="495379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807648" y="838798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719718" y="1157944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485037" y="1367983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146371" y="1480390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795562" y="1380091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02216" y="1182862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89365" y="838798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9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99676" y="486973"/>
            <a:ext cx="285171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32461" y="241372"/>
            <a:ext cx="285171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11</a:t>
            </a:r>
          </a:p>
        </p:txBody>
      </p:sp>
      <p:grpSp>
        <p:nvGrpSpPr>
          <p:cNvPr id="54" name="Группа 53"/>
          <p:cNvGrpSpPr/>
          <p:nvPr/>
        </p:nvGrpSpPr>
        <p:grpSpPr>
          <a:xfrm>
            <a:off x="1209588" y="338793"/>
            <a:ext cx="51430" cy="1196054"/>
            <a:chOff x="1043608" y="543852"/>
            <a:chExt cx="288032" cy="4101619"/>
          </a:xfrm>
        </p:grpSpPr>
        <p:sp>
          <p:nvSpPr>
            <p:cNvPr id="55" name="Трапеция 18"/>
            <p:cNvSpPr/>
            <p:nvPr/>
          </p:nvSpPr>
          <p:spPr>
            <a:xfrm>
              <a:off x="1043608" y="543852"/>
              <a:ext cx="288032" cy="2027898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  <p:sp>
          <p:nvSpPr>
            <p:cNvPr id="56" name="Трапеция 20"/>
            <p:cNvSpPr/>
            <p:nvPr/>
          </p:nvSpPr>
          <p:spPr>
            <a:xfrm flipV="1">
              <a:off x="1043608" y="2617573"/>
              <a:ext cx="288032" cy="2027898"/>
            </a:xfrm>
            <a:prstGeom prst="flowChartExtra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 rot="16200000">
            <a:off x="1194448" y="417220"/>
            <a:ext cx="81710" cy="1044168"/>
            <a:chOff x="1043608" y="543853"/>
            <a:chExt cx="288032" cy="4101618"/>
          </a:xfrm>
        </p:grpSpPr>
        <p:sp>
          <p:nvSpPr>
            <p:cNvPr id="58" name="Трапеция 57"/>
            <p:cNvSpPr/>
            <p:nvPr/>
          </p:nvSpPr>
          <p:spPr>
            <a:xfrm>
              <a:off x="1043608" y="543853"/>
              <a:ext cx="288032" cy="2027899"/>
            </a:xfrm>
            <a:prstGeom prst="trapezoid">
              <a:avLst>
                <a:gd name="adj" fmla="val 50000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  <p:sp>
          <p:nvSpPr>
            <p:cNvPr id="59" name="Трапеция 58"/>
            <p:cNvSpPr/>
            <p:nvPr/>
          </p:nvSpPr>
          <p:spPr>
            <a:xfrm flipV="1">
              <a:off x="1043608" y="2617573"/>
              <a:ext cx="288032" cy="2027898"/>
            </a:xfrm>
            <a:prstGeom prst="trapezoid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 rot="10800000">
            <a:off x="1191784" y="449182"/>
            <a:ext cx="87038" cy="980246"/>
            <a:chOff x="1043608" y="543853"/>
            <a:chExt cx="288032" cy="4101618"/>
          </a:xfrm>
        </p:grpSpPr>
        <p:sp>
          <p:nvSpPr>
            <p:cNvPr id="61" name="Трапеция 60"/>
            <p:cNvSpPr/>
            <p:nvPr/>
          </p:nvSpPr>
          <p:spPr>
            <a:xfrm>
              <a:off x="1043608" y="543853"/>
              <a:ext cx="288032" cy="2027899"/>
            </a:xfrm>
            <a:prstGeom prst="trapezoid">
              <a:avLst>
                <a:gd name="adj" fmla="val 5000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  <p:sp>
          <p:nvSpPr>
            <p:cNvPr id="62" name="Трапеция 61"/>
            <p:cNvSpPr/>
            <p:nvPr/>
          </p:nvSpPr>
          <p:spPr>
            <a:xfrm flipV="1">
              <a:off x="1043608" y="2617573"/>
              <a:ext cx="288032" cy="2027898"/>
            </a:xfrm>
            <a:prstGeom prst="trapezoid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</p:grpSp>
      <p:sp>
        <p:nvSpPr>
          <p:cNvPr id="63" name="Овал 62"/>
          <p:cNvSpPr/>
          <p:nvPr/>
        </p:nvSpPr>
        <p:spPr>
          <a:xfrm>
            <a:off x="1139419" y="869037"/>
            <a:ext cx="154273" cy="14482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/>
            <a:endParaRPr lang="ru-RU" sz="800">
              <a:solidFill>
                <a:prstClr val="white"/>
              </a:solidFill>
            </a:endParaRPr>
          </a:p>
        </p:txBody>
      </p:sp>
      <p:pic>
        <p:nvPicPr>
          <p:cNvPr id="64" name="zvuk-chasov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75518" y="25380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4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285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-with-chee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3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33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57576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5303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3"/>
          <p:cNvSpPr/>
          <p:nvPr/>
        </p:nvSpPr>
        <p:spPr>
          <a:xfrm>
            <a:off x="4065875" y="3747858"/>
            <a:ext cx="3927521" cy="834793"/>
          </a:xfrm>
          <a:prstGeom prst="flowChartAlternateProcess">
            <a:avLst/>
          </a:prstGeom>
          <a:solidFill>
            <a:srgbClr val="DFA42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818"/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ГЕОСИНКЛИНАЛЬ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33"/>
          <p:cNvSpPr/>
          <p:nvPr/>
        </p:nvSpPr>
        <p:spPr>
          <a:xfrm>
            <a:off x="4036676" y="2654644"/>
            <a:ext cx="3913294" cy="834793"/>
          </a:xfrm>
          <a:prstGeom prst="flowChartAlternateProcess">
            <a:avLst/>
          </a:prstGeom>
          <a:solidFill>
            <a:srgbClr val="DFA42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818"/>
            <a:r>
              <a:rPr lang="kk-KZ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32"/>
          <p:cNvSpPr/>
          <p:nvPr/>
        </p:nvSpPr>
        <p:spPr>
          <a:xfrm>
            <a:off x="2196194" y="141480"/>
            <a:ext cx="6683091" cy="1242138"/>
          </a:xfrm>
          <a:prstGeom prst="flowChartAlternateProcess">
            <a:avLst/>
          </a:prstGeom>
          <a:solidFill>
            <a:srgbClr val="DFA42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818"/>
            <a:r>
              <a:rPr lang="kk-KZ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ЖЕР ҚЫРТЫСЫНЫҢ АУҚЫМДЫ, ӨТЕ ҚОЗҒАЛМАЛЫ БӨЛІГІ</a:t>
            </a:r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33"/>
          <p:cNvSpPr/>
          <p:nvPr/>
        </p:nvSpPr>
        <p:spPr>
          <a:xfrm>
            <a:off x="3962789" y="1610354"/>
            <a:ext cx="3913294" cy="834793"/>
          </a:xfrm>
          <a:prstGeom prst="flowChartAlternateProcess">
            <a:avLst/>
          </a:prstGeom>
          <a:solidFill>
            <a:srgbClr val="DFA42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818"/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МОНОКЛИНАЛЬ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oyavlenie-bossa-v-igre">
            <a:hlinkClick r:id="" action="ppaction://media"/>
            <a:extLst>
              <a:ext uri="{FF2B5EF4-FFF2-40B4-BE49-F238E27FC236}">
                <a16:creationId xmlns:a16="http://schemas.microsoft.com/office/drawing/2014/main" id="{CB5FB771-19B6-4DF4-AFA2-3645C372B1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9416" y="4166907"/>
            <a:ext cx="609600" cy="457200"/>
          </a:xfrm>
          <a:prstGeom prst="rect">
            <a:avLst/>
          </a:prstGeom>
        </p:spPr>
      </p:pic>
      <p:pic>
        <p:nvPicPr>
          <p:cNvPr id="11" name="poyavlenie-bossa-v-igre">
            <a:hlinkClick r:id="" action="ppaction://media"/>
            <a:extLst>
              <a:ext uri="{FF2B5EF4-FFF2-40B4-BE49-F238E27FC236}">
                <a16:creationId xmlns:a16="http://schemas.microsoft.com/office/drawing/2014/main" id="{CB5FB771-19B6-4DF4-AFA2-3645C372B1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05517" y="4168746"/>
            <a:ext cx="609600" cy="457200"/>
          </a:xfrm>
          <a:prstGeom prst="rect">
            <a:avLst/>
          </a:prstGeom>
        </p:spPr>
      </p:pic>
      <p:pic>
        <p:nvPicPr>
          <p:cNvPr id="13" name="Picture 2" descr="New Year Celebration Sticker">
            <a:extLst>
              <a:ext uri="{FF2B5EF4-FFF2-40B4-BE49-F238E27FC236}">
                <a16:creationId xmlns:a16="http://schemas.microsoft.com/office/drawing/2014/main" id="{D9A7B4CE-C999-4716-A4FE-F5E26AE488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715" y="-64666"/>
            <a:ext cx="2287289" cy="171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appy New Year Party Sticker">
            <a:extLst>
              <a:ext uri="{FF2B5EF4-FFF2-40B4-BE49-F238E27FC236}">
                <a16:creationId xmlns:a16="http://schemas.microsoft.com/office/drawing/2014/main" id="{C0ABEBFE-2576-4651-B1F5-4A89FDA2E2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853" y="27106"/>
            <a:ext cx="3312368" cy="221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Festival Of Lights Celebration Sticker by U Mobile">
            <a:extLst>
              <a:ext uri="{FF2B5EF4-FFF2-40B4-BE49-F238E27FC236}">
                <a16:creationId xmlns:a16="http://schemas.microsoft.com/office/drawing/2014/main" id="{6A332C9A-77D7-4A4C-B199-8DB4226155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-83900"/>
            <a:ext cx="2602900" cy="195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 15">
            <a:hlinkClick r:id="rId13" action="ppaction://hlinksldjump"/>
          </p:cNvPr>
          <p:cNvSpPr/>
          <p:nvPr/>
        </p:nvSpPr>
        <p:spPr>
          <a:xfrm>
            <a:off x="732461" y="1924107"/>
            <a:ext cx="2700000" cy="2700000"/>
          </a:xfrm>
          <a:prstGeom prst="ellipse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ru-RU" sz="1400" kern="0">
              <a:solidFill>
                <a:sysClr val="window" lastClr="FFFFFF"/>
              </a:solidFill>
            </a:endParaRPr>
          </a:p>
        </p:txBody>
      </p:sp>
      <p:pic>
        <p:nvPicPr>
          <p:cNvPr id="40" name="elearning-clock-ticking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77270" y="2485600"/>
            <a:ext cx="365522" cy="365522"/>
          </a:xfrm>
          <a:prstGeom prst="rect">
            <a:avLst/>
          </a:prstGeom>
        </p:spPr>
      </p:pic>
      <p:sp>
        <p:nvSpPr>
          <p:cNvPr id="41" name="Овал 40"/>
          <p:cNvSpPr/>
          <p:nvPr/>
        </p:nvSpPr>
        <p:spPr>
          <a:xfrm>
            <a:off x="380908" y="156966"/>
            <a:ext cx="1671286" cy="1568974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/>
            <a:endParaRPr lang="ru-RU" sz="800">
              <a:solidFill>
                <a:prstClr val="white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112111" y="143347"/>
            <a:ext cx="285171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12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522408" y="241372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719895" y="495379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807648" y="838798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719718" y="1157944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485037" y="1367983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146371" y="1480390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795562" y="1380091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02216" y="1182862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89365" y="838798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9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99676" y="486973"/>
            <a:ext cx="285171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32461" y="241372"/>
            <a:ext cx="285171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11</a:t>
            </a:r>
          </a:p>
        </p:txBody>
      </p:sp>
      <p:grpSp>
        <p:nvGrpSpPr>
          <p:cNvPr id="54" name="Группа 53"/>
          <p:cNvGrpSpPr/>
          <p:nvPr/>
        </p:nvGrpSpPr>
        <p:grpSpPr>
          <a:xfrm>
            <a:off x="1209588" y="338793"/>
            <a:ext cx="51430" cy="1196054"/>
            <a:chOff x="1043608" y="543852"/>
            <a:chExt cx="288032" cy="4101619"/>
          </a:xfrm>
        </p:grpSpPr>
        <p:sp>
          <p:nvSpPr>
            <p:cNvPr id="55" name="Трапеция 18"/>
            <p:cNvSpPr/>
            <p:nvPr/>
          </p:nvSpPr>
          <p:spPr>
            <a:xfrm>
              <a:off x="1043608" y="543852"/>
              <a:ext cx="288032" cy="2027898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  <p:sp>
          <p:nvSpPr>
            <p:cNvPr id="56" name="Трапеция 20"/>
            <p:cNvSpPr/>
            <p:nvPr/>
          </p:nvSpPr>
          <p:spPr>
            <a:xfrm flipV="1">
              <a:off x="1043608" y="2617573"/>
              <a:ext cx="288032" cy="2027898"/>
            </a:xfrm>
            <a:prstGeom prst="flowChartExtra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 rot="16200000">
            <a:off x="1194448" y="417220"/>
            <a:ext cx="81710" cy="1044168"/>
            <a:chOff x="1043608" y="543853"/>
            <a:chExt cx="288032" cy="4101618"/>
          </a:xfrm>
        </p:grpSpPr>
        <p:sp>
          <p:nvSpPr>
            <p:cNvPr id="58" name="Трапеция 57"/>
            <p:cNvSpPr/>
            <p:nvPr/>
          </p:nvSpPr>
          <p:spPr>
            <a:xfrm>
              <a:off x="1043608" y="543853"/>
              <a:ext cx="288032" cy="2027899"/>
            </a:xfrm>
            <a:prstGeom prst="trapezoid">
              <a:avLst>
                <a:gd name="adj" fmla="val 50000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  <p:sp>
          <p:nvSpPr>
            <p:cNvPr id="59" name="Трапеция 58"/>
            <p:cNvSpPr/>
            <p:nvPr/>
          </p:nvSpPr>
          <p:spPr>
            <a:xfrm flipV="1">
              <a:off x="1043608" y="2617573"/>
              <a:ext cx="288032" cy="2027898"/>
            </a:xfrm>
            <a:prstGeom prst="trapezoid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 rot="10800000">
            <a:off x="1191784" y="449182"/>
            <a:ext cx="87038" cy="980246"/>
            <a:chOff x="1043608" y="543853"/>
            <a:chExt cx="288032" cy="4101618"/>
          </a:xfrm>
        </p:grpSpPr>
        <p:sp>
          <p:nvSpPr>
            <p:cNvPr id="61" name="Трапеция 60"/>
            <p:cNvSpPr/>
            <p:nvPr/>
          </p:nvSpPr>
          <p:spPr>
            <a:xfrm>
              <a:off x="1043608" y="543853"/>
              <a:ext cx="288032" cy="2027899"/>
            </a:xfrm>
            <a:prstGeom prst="trapezoid">
              <a:avLst>
                <a:gd name="adj" fmla="val 5000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  <p:sp>
          <p:nvSpPr>
            <p:cNvPr id="62" name="Трапеция 61"/>
            <p:cNvSpPr/>
            <p:nvPr/>
          </p:nvSpPr>
          <p:spPr>
            <a:xfrm flipV="1">
              <a:off x="1043608" y="2617573"/>
              <a:ext cx="288032" cy="2027898"/>
            </a:xfrm>
            <a:prstGeom prst="trapezoid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</p:grpSp>
      <p:sp>
        <p:nvSpPr>
          <p:cNvPr id="63" name="Овал 62"/>
          <p:cNvSpPr/>
          <p:nvPr/>
        </p:nvSpPr>
        <p:spPr>
          <a:xfrm>
            <a:off x="1139419" y="869037"/>
            <a:ext cx="154273" cy="14482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/>
            <a:endParaRPr lang="ru-RU" sz="800">
              <a:solidFill>
                <a:prstClr val="white"/>
              </a:solidFill>
            </a:endParaRPr>
          </a:p>
        </p:txBody>
      </p:sp>
      <p:pic>
        <p:nvPicPr>
          <p:cNvPr id="64" name="zvuk-chasov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75518" y="25380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7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285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-with-chee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3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33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66667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59091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3"/>
          <p:cNvSpPr/>
          <p:nvPr/>
        </p:nvSpPr>
        <p:spPr>
          <a:xfrm>
            <a:off x="1438578" y="2949797"/>
            <a:ext cx="3927521" cy="834793"/>
          </a:xfrm>
          <a:prstGeom prst="flowChartAlternateProcess">
            <a:avLst/>
          </a:prstGeom>
          <a:solidFill>
            <a:srgbClr val="DFA42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818"/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ЭФФУЗИЯ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33"/>
          <p:cNvSpPr/>
          <p:nvPr/>
        </p:nvSpPr>
        <p:spPr>
          <a:xfrm>
            <a:off x="1381049" y="1952986"/>
            <a:ext cx="3913294" cy="834793"/>
          </a:xfrm>
          <a:prstGeom prst="flowChartAlternateProcess">
            <a:avLst/>
          </a:prstGeom>
          <a:solidFill>
            <a:srgbClr val="DFA42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818"/>
            <a:r>
              <a:rPr lang="kk-KZ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ИНТРУЗИЯ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32"/>
          <p:cNvSpPr/>
          <p:nvPr/>
        </p:nvSpPr>
        <p:spPr>
          <a:xfrm>
            <a:off x="2343151" y="171997"/>
            <a:ext cx="6658598" cy="1242138"/>
          </a:xfrm>
          <a:prstGeom prst="flowChartAlternateProcess">
            <a:avLst/>
          </a:prstGeom>
          <a:solidFill>
            <a:srgbClr val="DFA42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818"/>
            <a:r>
              <a:rPr lang="kk-KZ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ЖЕР БЕТІНЕ ШЫҚҚАН СҰЙЫҚ ЛАВАНЫҢ ЖАЙЫЛА СУЫНЫП, ТАСҚЫН ЖАМЫЛҒЫ РЕТІНДЕ ҚАТАЮЫ</a:t>
            </a:r>
            <a:r>
              <a:rPr lang="kk-KZ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ounded Rectangle 33"/>
          <p:cNvSpPr/>
          <p:nvPr/>
        </p:nvSpPr>
        <p:spPr>
          <a:xfrm>
            <a:off x="1438577" y="3911533"/>
            <a:ext cx="3913294" cy="834793"/>
          </a:xfrm>
          <a:prstGeom prst="flowChartAlternateProcess">
            <a:avLst/>
          </a:prstGeom>
          <a:solidFill>
            <a:srgbClr val="DFA42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818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kk-KZ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ДЕНУДАЦИЯ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oyavlenie-bossa-v-igre">
            <a:hlinkClick r:id="" action="ppaction://media"/>
            <a:extLst>
              <a:ext uri="{FF2B5EF4-FFF2-40B4-BE49-F238E27FC236}">
                <a16:creationId xmlns:a16="http://schemas.microsoft.com/office/drawing/2014/main" id="{CB5FB771-19B6-4DF4-AFA2-3645C372B1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69150" y="4245936"/>
            <a:ext cx="609600" cy="457200"/>
          </a:xfrm>
          <a:prstGeom prst="rect">
            <a:avLst/>
          </a:prstGeom>
        </p:spPr>
      </p:pic>
      <p:pic>
        <p:nvPicPr>
          <p:cNvPr id="11" name="poyavlenie-bossa-v-igre">
            <a:hlinkClick r:id="" action="ppaction://media"/>
            <a:extLst>
              <a:ext uri="{FF2B5EF4-FFF2-40B4-BE49-F238E27FC236}">
                <a16:creationId xmlns:a16="http://schemas.microsoft.com/office/drawing/2014/main" id="{CB5FB771-19B6-4DF4-AFA2-3645C372B1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69150" y="4250979"/>
            <a:ext cx="609600" cy="457200"/>
          </a:xfrm>
          <a:prstGeom prst="rect">
            <a:avLst/>
          </a:prstGeom>
        </p:spPr>
      </p:pic>
      <p:pic>
        <p:nvPicPr>
          <p:cNvPr id="13" name="Picture 2" descr="New Year Celebration Sticker">
            <a:extLst>
              <a:ext uri="{FF2B5EF4-FFF2-40B4-BE49-F238E27FC236}">
                <a16:creationId xmlns:a16="http://schemas.microsoft.com/office/drawing/2014/main" id="{D9A7B4CE-C999-4716-A4FE-F5E26AE488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715" y="-64666"/>
            <a:ext cx="2287289" cy="171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appy New Year Party Sticker">
            <a:extLst>
              <a:ext uri="{FF2B5EF4-FFF2-40B4-BE49-F238E27FC236}">
                <a16:creationId xmlns:a16="http://schemas.microsoft.com/office/drawing/2014/main" id="{C0ABEBFE-2576-4651-B1F5-4A89FDA2E2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853" y="27106"/>
            <a:ext cx="3312368" cy="221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Festival Of Lights Celebration Sticker by U Mobile">
            <a:extLst>
              <a:ext uri="{FF2B5EF4-FFF2-40B4-BE49-F238E27FC236}">
                <a16:creationId xmlns:a16="http://schemas.microsoft.com/office/drawing/2014/main" id="{6A332C9A-77D7-4A4C-B199-8DB4226155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-83900"/>
            <a:ext cx="2602900" cy="195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 15">
            <a:hlinkClick r:id="rId13" action="ppaction://hlinksldjump"/>
          </p:cNvPr>
          <p:cNvSpPr/>
          <p:nvPr/>
        </p:nvSpPr>
        <p:spPr>
          <a:xfrm>
            <a:off x="5366099" y="1943943"/>
            <a:ext cx="2700000" cy="2700000"/>
          </a:xfrm>
          <a:prstGeom prst="ellipse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ru-RU" sz="1400" kern="0">
              <a:solidFill>
                <a:sysClr val="window" lastClr="FFFFFF"/>
              </a:solidFill>
            </a:endParaRPr>
          </a:p>
        </p:txBody>
      </p:sp>
      <p:pic>
        <p:nvPicPr>
          <p:cNvPr id="40" name="elearning-clock-ticking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77270" y="2485600"/>
            <a:ext cx="365522" cy="365522"/>
          </a:xfrm>
          <a:prstGeom prst="rect">
            <a:avLst/>
          </a:prstGeom>
        </p:spPr>
      </p:pic>
      <p:sp>
        <p:nvSpPr>
          <p:cNvPr id="41" name="Овал 40"/>
          <p:cNvSpPr/>
          <p:nvPr/>
        </p:nvSpPr>
        <p:spPr>
          <a:xfrm>
            <a:off x="380908" y="156966"/>
            <a:ext cx="1671286" cy="1568974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/>
            <a:endParaRPr lang="ru-RU" sz="800">
              <a:solidFill>
                <a:prstClr val="white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112111" y="143347"/>
            <a:ext cx="285171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12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522408" y="241372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719895" y="495379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807648" y="838798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719718" y="1157944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485037" y="1367983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146371" y="1480390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795562" y="1380091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02216" y="1182862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89365" y="838798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9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99676" y="486973"/>
            <a:ext cx="285171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32461" y="241372"/>
            <a:ext cx="285171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11</a:t>
            </a:r>
          </a:p>
        </p:txBody>
      </p:sp>
      <p:grpSp>
        <p:nvGrpSpPr>
          <p:cNvPr id="54" name="Группа 53"/>
          <p:cNvGrpSpPr/>
          <p:nvPr/>
        </p:nvGrpSpPr>
        <p:grpSpPr>
          <a:xfrm>
            <a:off x="1209588" y="338793"/>
            <a:ext cx="51430" cy="1196054"/>
            <a:chOff x="1043608" y="543852"/>
            <a:chExt cx="288032" cy="4101619"/>
          </a:xfrm>
        </p:grpSpPr>
        <p:sp>
          <p:nvSpPr>
            <p:cNvPr id="55" name="Трапеция 18"/>
            <p:cNvSpPr/>
            <p:nvPr/>
          </p:nvSpPr>
          <p:spPr>
            <a:xfrm>
              <a:off x="1043608" y="543852"/>
              <a:ext cx="288032" cy="2027898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  <p:sp>
          <p:nvSpPr>
            <p:cNvPr id="56" name="Трапеция 20"/>
            <p:cNvSpPr/>
            <p:nvPr/>
          </p:nvSpPr>
          <p:spPr>
            <a:xfrm flipV="1">
              <a:off x="1043608" y="2617573"/>
              <a:ext cx="288032" cy="2027898"/>
            </a:xfrm>
            <a:prstGeom prst="flowChartExtra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 rot="16200000">
            <a:off x="1194448" y="417220"/>
            <a:ext cx="81710" cy="1044168"/>
            <a:chOff x="1043608" y="543853"/>
            <a:chExt cx="288032" cy="4101618"/>
          </a:xfrm>
        </p:grpSpPr>
        <p:sp>
          <p:nvSpPr>
            <p:cNvPr id="58" name="Трапеция 57"/>
            <p:cNvSpPr/>
            <p:nvPr/>
          </p:nvSpPr>
          <p:spPr>
            <a:xfrm>
              <a:off x="1043608" y="543853"/>
              <a:ext cx="288032" cy="2027899"/>
            </a:xfrm>
            <a:prstGeom prst="trapezoid">
              <a:avLst>
                <a:gd name="adj" fmla="val 50000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  <p:sp>
          <p:nvSpPr>
            <p:cNvPr id="59" name="Трапеция 58"/>
            <p:cNvSpPr/>
            <p:nvPr/>
          </p:nvSpPr>
          <p:spPr>
            <a:xfrm flipV="1">
              <a:off x="1043608" y="2617573"/>
              <a:ext cx="288032" cy="2027898"/>
            </a:xfrm>
            <a:prstGeom prst="trapezoid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 rot="10800000">
            <a:off x="1191784" y="449182"/>
            <a:ext cx="87038" cy="980246"/>
            <a:chOff x="1043608" y="543853"/>
            <a:chExt cx="288032" cy="4101618"/>
          </a:xfrm>
        </p:grpSpPr>
        <p:sp>
          <p:nvSpPr>
            <p:cNvPr id="61" name="Трапеция 60"/>
            <p:cNvSpPr/>
            <p:nvPr/>
          </p:nvSpPr>
          <p:spPr>
            <a:xfrm>
              <a:off x="1043608" y="543853"/>
              <a:ext cx="288032" cy="2027899"/>
            </a:xfrm>
            <a:prstGeom prst="trapezoid">
              <a:avLst>
                <a:gd name="adj" fmla="val 5000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  <p:sp>
          <p:nvSpPr>
            <p:cNvPr id="62" name="Трапеция 61"/>
            <p:cNvSpPr/>
            <p:nvPr/>
          </p:nvSpPr>
          <p:spPr>
            <a:xfrm flipV="1">
              <a:off x="1043608" y="2617573"/>
              <a:ext cx="288032" cy="2027898"/>
            </a:xfrm>
            <a:prstGeom prst="trapezoid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</p:grpSp>
      <p:sp>
        <p:nvSpPr>
          <p:cNvPr id="63" name="Овал 62"/>
          <p:cNvSpPr/>
          <p:nvPr/>
        </p:nvSpPr>
        <p:spPr>
          <a:xfrm>
            <a:off x="1139419" y="869037"/>
            <a:ext cx="154273" cy="14482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/>
            <a:endParaRPr lang="ru-RU" sz="800">
              <a:solidFill>
                <a:prstClr val="white"/>
              </a:solidFill>
            </a:endParaRPr>
          </a:p>
        </p:txBody>
      </p:sp>
      <p:pic>
        <p:nvPicPr>
          <p:cNvPr id="64" name="zvuk-chasov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75518" y="25380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3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232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-with-chee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3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33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57576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5303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3"/>
          <p:cNvSpPr/>
          <p:nvPr/>
        </p:nvSpPr>
        <p:spPr>
          <a:xfrm>
            <a:off x="3692564" y="2676921"/>
            <a:ext cx="3927521" cy="834793"/>
          </a:xfrm>
          <a:prstGeom prst="flowChartAlternateProcess">
            <a:avLst/>
          </a:prstGeom>
          <a:solidFill>
            <a:srgbClr val="DFA42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818"/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ДИАСПОРА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33"/>
          <p:cNvSpPr/>
          <p:nvPr/>
        </p:nvSpPr>
        <p:spPr>
          <a:xfrm>
            <a:off x="3598238" y="1650807"/>
            <a:ext cx="3913294" cy="834793"/>
          </a:xfrm>
          <a:prstGeom prst="flowChartAlternateProcess">
            <a:avLst/>
          </a:prstGeom>
          <a:solidFill>
            <a:srgbClr val="DFA42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818"/>
            <a:r>
              <a:rPr lang="kk-KZ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ДЕПАТРИАЦИЯ 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32"/>
          <p:cNvSpPr/>
          <p:nvPr/>
        </p:nvSpPr>
        <p:spPr>
          <a:xfrm>
            <a:off x="2465616" y="171997"/>
            <a:ext cx="6487147" cy="1242138"/>
          </a:xfrm>
          <a:prstGeom prst="flowChartAlternateProcess">
            <a:avLst/>
          </a:prstGeom>
          <a:solidFill>
            <a:srgbClr val="DFA42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818"/>
            <a:r>
              <a:rPr lang="kk-KZ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ҰЛТТЫҚ АТА-ЖҰРТЫ БОЛЫП ТАБЫЛАТЫН ӨЗ  ЕЛІНЕН ТЫСҚАРЫ ЖЕРДЕ ӨМІР СҮРІП ЖАТҚАН АДАМДАР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33"/>
          <p:cNvSpPr/>
          <p:nvPr/>
        </p:nvSpPr>
        <p:spPr>
          <a:xfrm>
            <a:off x="3718292" y="3678461"/>
            <a:ext cx="3913294" cy="834793"/>
          </a:xfrm>
          <a:prstGeom prst="flowChartAlternateProcess">
            <a:avLst/>
          </a:prstGeom>
          <a:solidFill>
            <a:srgbClr val="DFA42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818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kk-KZ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ОРАЛМАНДАР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oyavlenie-bossa-v-igre">
            <a:hlinkClick r:id="" action="ppaction://media"/>
            <a:extLst>
              <a:ext uri="{FF2B5EF4-FFF2-40B4-BE49-F238E27FC236}">
                <a16:creationId xmlns:a16="http://schemas.microsoft.com/office/drawing/2014/main" id="{CB5FB771-19B6-4DF4-AFA2-3645C372B1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9416" y="4166907"/>
            <a:ext cx="609600" cy="457200"/>
          </a:xfrm>
          <a:prstGeom prst="rect">
            <a:avLst/>
          </a:prstGeom>
        </p:spPr>
      </p:pic>
      <p:pic>
        <p:nvPicPr>
          <p:cNvPr id="11" name="poyavlenie-bossa-v-igre">
            <a:hlinkClick r:id="" action="ppaction://media"/>
            <a:extLst>
              <a:ext uri="{FF2B5EF4-FFF2-40B4-BE49-F238E27FC236}">
                <a16:creationId xmlns:a16="http://schemas.microsoft.com/office/drawing/2014/main" id="{CB5FB771-19B6-4DF4-AFA2-3645C372B1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3700" y="4191851"/>
            <a:ext cx="609600" cy="457200"/>
          </a:xfrm>
          <a:prstGeom prst="rect">
            <a:avLst/>
          </a:prstGeom>
        </p:spPr>
      </p:pic>
      <p:pic>
        <p:nvPicPr>
          <p:cNvPr id="13" name="Picture 2" descr="New Year Celebration Sticker">
            <a:extLst>
              <a:ext uri="{FF2B5EF4-FFF2-40B4-BE49-F238E27FC236}">
                <a16:creationId xmlns:a16="http://schemas.microsoft.com/office/drawing/2014/main" id="{D9A7B4CE-C999-4716-A4FE-F5E26AE488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715" y="-64666"/>
            <a:ext cx="2287289" cy="171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appy New Year Party Sticker">
            <a:extLst>
              <a:ext uri="{FF2B5EF4-FFF2-40B4-BE49-F238E27FC236}">
                <a16:creationId xmlns:a16="http://schemas.microsoft.com/office/drawing/2014/main" id="{C0ABEBFE-2576-4651-B1F5-4A89FDA2E2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853" y="27106"/>
            <a:ext cx="3312368" cy="221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Festival Of Lights Celebration Sticker by U Mobile">
            <a:extLst>
              <a:ext uri="{FF2B5EF4-FFF2-40B4-BE49-F238E27FC236}">
                <a16:creationId xmlns:a16="http://schemas.microsoft.com/office/drawing/2014/main" id="{6A332C9A-77D7-4A4C-B199-8DB4226155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-83900"/>
            <a:ext cx="2602900" cy="195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 15">
            <a:hlinkClick r:id="rId13" action="ppaction://hlinksldjump"/>
          </p:cNvPr>
          <p:cNvSpPr/>
          <p:nvPr/>
        </p:nvSpPr>
        <p:spPr>
          <a:xfrm>
            <a:off x="875046" y="1949051"/>
            <a:ext cx="2700000" cy="2700000"/>
          </a:xfrm>
          <a:prstGeom prst="ellipse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ru-RU" sz="1400" kern="0">
              <a:solidFill>
                <a:sysClr val="window" lastClr="FFFFFF"/>
              </a:solidFill>
            </a:endParaRPr>
          </a:p>
        </p:txBody>
      </p:sp>
      <p:pic>
        <p:nvPicPr>
          <p:cNvPr id="40" name="elearning-clock-ticking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77270" y="2485600"/>
            <a:ext cx="365522" cy="365522"/>
          </a:xfrm>
          <a:prstGeom prst="rect">
            <a:avLst/>
          </a:prstGeom>
        </p:spPr>
      </p:pic>
      <p:sp>
        <p:nvSpPr>
          <p:cNvPr id="41" name="Овал 40"/>
          <p:cNvSpPr/>
          <p:nvPr/>
        </p:nvSpPr>
        <p:spPr>
          <a:xfrm>
            <a:off x="380908" y="156966"/>
            <a:ext cx="1671286" cy="1568974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/>
            <a:endParaRPr lang="ru-RU" sz="800">
              <a:solidFill>
                <a:prstClr val="white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112111" y="143347"/>
            <a:ext cx="285171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12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522408" y="241372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719895" y="495379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807648" y="838798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719718" y="1157944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485037" y="1367983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146371" y="1480390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795562" y="1380091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02216" y="1182862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89365" y="838798"/>
            <a:ext cx="211835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9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99676" y="486973"/>
            <a:ext cx="285171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32461" y="241372"/>
            <a:ext cx="285171" cy="24237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732"/>
            <a:r>
              <a:rPr lang="ru-RU" sz="11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11</a:t>
            </a:r>
          </a:p>
        </p:txBody>
      </p:sp>
      <p:grpSp>
        <p:nvGrpSpPr>
          <p:cNvPr id="54" name="Группа 53"/>
          <p:cNvGrpSpPr/>
          <p:nvPr/>
        </p:nvGrpSpPr>
        <p:grpSpPr>
          <a:xfrm>
            <a:off x="1209588" y="338793"/>
            <a:ext cx="51430" cy="1196054"/>
            <a:chOff x="1043608" y="543852"/>
            <a:chExt cx="288032" cy="4101619"/>
          </a:xfrm>
        </p:grpSpPr>
        <p:sp>
          <p:nvSpPr>
            <p:cNvPr id="55" name="Трапеция 18"/>
            <p:cNvSpPr/>
            <p:nvPr/>
          </p:nvSpPr>
          <p:spPr>
            <a:xfrm>
              <a:off x="1043608" y="543852"/>
              <a:ext cx="288032" cy="2027898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  <p:sp>
          <p:nvSpPr>
            <p:cNvPr id="56" name="Трапеция 20"/>
            <p:cNvSpPr/>
            <p:nvPr/>
          </p:nvSpPr>
          <p:spPr>
            <a:xfrm flipV="1">
              <a:off x="1043608" y="2617573"/>
              <a:ext cx="288032" cy="2027898"/>
            </a:xfrm>
            <a:prstGeom prst="flowChartExtra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 rot="16200000">
            <a:off x="1194448" y="417220"/>
            <a:ext cx="81710" cy="1044168"/>
            <a:chOff x="1043608" y="543853"/>
            <a:chExt cx="288032" cy="4101618"/>
          </a:xfrm>
        </p:grpSpPr>
        <p:sp>
          <p:nvSpPr>
            <p:cNvPr id="58" name="Трапеция 57"/>
            <p:cNvSpPr/>
            <p:nvPr/>
          </p:nvSpPr>
          <p:spPr>
            <a:xfrm>
              <a:off x="1043608" y="543853"/>
              <a:ext cx="288032" cy="2027899"/>
            </a:xfrm>
            <a:prstGeom prst="trapezoid">
              <a:avLst>
                <a:gd name="adj" fmla="val 50000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  <p:sp>
          <p:nvSpPr>
            <p:cNvPr id="59" name="Трапеция 58"/>
            <p:cNvSpPr/>
            <p:nvPr/>
          </p:nvSpPr>
          <p:spPr>
            <a:xfrm flipV="1">
              <a:off x="1043608" y="2617573"/>
              <a:ext cx="288032" cy="2027898"/>
            </a:xfrm>
            <a:prstGeom prst="trapezoid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 rot="10800000">
            <a:off x="1191784" y="449182"/>
            <a:ext cx="87038" cy="980246"/>
            <a:chOff x="1043608" y="543853"/>
            <a:chExt cx="288032" cy="4101618"/>
          </a:xfrm>
        </p:grpSpPr>
        <p:sp>
          <p:nvSpPr>
            <p:cNvPr id="61" name="Трапеция 60"/>
            <p:cNvSpPr/>
            <p:nvPr/>
          </p:nvSpPr>
          <p:spPr>
            <a:xfrm>
              <a:off x="1043608" y="543853"/>
              <a:ext cx="288032" cy="2027899"/>
            </a:xfrm>
            <a:prstGeom prst="trapezoid">
              <a:avLst>
                <a:gd name="adj" fmla="val 5000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  <p:sp>
          <p:nvSpPr>
            <p:cNvPr id="62" name="Трапеция 61"/>
            <p:cNvSpPr/>
            <p:nvPr/>
          </p:nvSpPr>
          <p:spPr>
            <a:xfrm flipV="1">
              <a:off x="1043608" y="2617573"/>
              <a:ext cx="288032" cy="2027898"/>
            </a:xfrm>
            <a:prstGeom prst="trapezoid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ru-RU" sz="800">
                <a:solidFill>
                  <a:prstClr val="white"/>
                </a:solidFill>
              </a:endParaRPr>
            </a:p>
          </p:txBody>
        </p:sp>
      </p:grpSp>
      <p:sp>
        <p:nvSpPr>
          <p:cNvPr id="63" name="Овал 62"/>
          <p:cNvSpPr/>
          <p:nvPr/>
        </p:nvSpPr>
        <p:spPr>
          <a:xfrm>
            <a:off x="1139419" y="869037"/>
            <a:ext cx="154273" cy="14482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/>
            <a:endParaRPr lang="ru-RU" sz="800">
              <a:solidFill>
                <a:prstClr val="white"/>
              </a:solidFill>
            </a:endParaRPr>
          </a:p>
        </p:txBody>
      </p:sp>
      <p:pic>
        <p:nvPicPr>
          <p:cNvPr id="64" name="zvuk-chasov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75518" y="25380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7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285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-with-chee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3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33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66667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59091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299</Words>
  <Application>Microsoft Office PowerPoint</Application>
  <PresentationFormat>Экран (16:9)</PresentationFormat>
  <Paragraphs>161</Paragraphs>
  <Slides>12</Slides>
  <Notes>0</Notes>
  <HiddenSlides>0</HiddenSlides>
  <MMClips>41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Lenovo</cp:lastModifiedBy>
  <cp:revision>22</cp:revision>
  <dcterms:created xsi:type="dcterms:W3CDTF">2024-01-23T15:33:00Z</dcterms:created>
  <dcterms:modified xsi:type="dcterms:W3CDTF">2025-02-11T17:57:45Z</dcterms:modified>
</cp:coreProperties>
</file>